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840" r:id="rId4"/>
  </p:sldMasterIdLst>
  <p:notesMasterIdLst>
    <p:notesMasterId r:id="rId11"/>
  </p:notesMasterIdLst>
  <p:handoutMasterIdLst>
    <p:handoutMasterId r:id="rId12"/>
  </p:handoutMasterIdLst>
  <p:sldIdLst>
    <p:sldId id="256" r:id="rId5"/>
    <p:sldId id="318" r:id="rId6"/>
    <p:sldId id="322" r:id="rId7"/>
    <p:sldId id="290" r:id="rId8"/>
    <p:sldId id="319" r:id="rId9"/>
    <p:sldId id="320" r:id="rId10"/>
  </p:sldIdLst>
  <p:sldSz cx="12192000" cy="6858000"/>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8C36CC-78FD-47DB-9D07-2186C48B79AB}" v="6" dt="2024-10-22T21:44:17.9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1" autoAdjust="0"/>
    <p:restoredTop sz="75540" autoAdjust="0"/>
  </p:normalViewPr>
  <p:slideViewPr>
    <p:cSldViewPr snapToGrid="0">
      <p:cViewPr varScale="1">
        <p:scale>
          <a:sx n="84" d="100"/>
          <a:sy n="84" d="100"/>
        </p:scale>
        <p:origin x="1344" y="90"/>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A259BEA-82BC-4476-91F2-380E77DBADB6}"/>
              </a:ext>
            </a:extLst>
          </p:cNvPr>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a:extLst>
              <a:ext uri="{FF2B5EF4-FFF2-40B4-BE49-F238E27FC236}">
                <a16:creationId xmlns:a16="http://schemas.microsoft.com/office/drawing/2014/main" id="{729DE9C3-2AB8-44E5-BCFE-5DD42DFC5640}"/>
              </a:ext>
            </a:extLst>
          </p:cNvPr>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A6D7858F-6309-4F09-BEA0-6CBF97E55806}" type="datetimeFigureOut">
              <a:rPr lang="en-US" smtClean="0"/>
              <a:t>10/22/2024</a:t>
            </a:fld>
            <a:endParaRPr lang="en-US" dirty="0"/>
          </a:p>
        </p:txBody>
      </p:sp>
      <p:sp>
        <p:nvSpPr>
          <p:cNvPr id="4" name="Footer Placeholder 3">
            <a:extLst>
              <a:ext uri="{FF2B5EF4-FFF2-40B4-BE49-F238E27FC236}">
                <a16:creationId xmlns:a16="http://schemas.microsoft.com/office/drawing/2014/main" id="{5E1B971B-9BC3-41DB-91DC-F03F5C808D7A}"/>
              </a:ext>
            </a:extLst>
          </p:cNvPr>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4A0720E-F4E2-435B-A885-9194BA30267C}"/>
              </a:ext>
            </a:extLst>
          </p:cNvPr>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E2F8AE00-5498-4F06-8655-F21703489BCA}" type="slidenum">
              <a:rPr lang="en-US" smtClean="0"/>
              <a:t>‹#›</a:t>
            </a:fld>
            <a:endParaRPr lang="en-US" dirty="0"/>
          </a:p>
        </p:txBody>
      </p:sp>
    </p:spTree>
    <p:extLst>
      <p:ext uri="{BB962C8B-B14F-4D97-AF65-F5344CB8AC3E}">
        <p14:creationId xmlns:p14="http://schemas.microsoft.com/office/powerpoint/2010/main" val="3773420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F4F53C5D-CD12-6D4C-A980-0612968271E2}" type="datetimeFigureOut">
              <a:rPr lang="en-US" smtClean="0"/>
              <a:t>10/22/2024</a:t>
            </a:fld>
            <a:endParaRPr lang="en-US" dirty="0"/>
          </a:p>
        </p:txBody>
      </p:sp>
      <p:sp>
        <p:nvSpPr>
          <p:cNvPr id="4" name="Slide Image Placeholder 3"/>
          <p:cNvSpPr>
            <a:spLocks noGrp="1" noRot="1" noChangeAspect="1"/>
          </p:cNvSpPr>
          <p:nvPr>
            <p:ph type="sldImg" idx="2"/>
          </p:nvPr>
        </p:nvSpPr>
        <p:spPr>
          <a:xfrm>
            <a:off x="703263" y="1154113"/>
            <a:ext cx="5543550"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A3F167F0-0840-1348-BFE4-C6298BBC0698}" type="slidenum">
              <a:rPr lang="en-US" smtClean="0"/>
              <a:t>‹#›</a:t>
            </a:fld>
            <a:endParaRPr lang="en-US" dirty="0"/>
          </a:p>
        </p:txBody>
      </p:sp>
    </p:spTree>
    <p:extLst>
      <p:ext uri="{BB962C8B-B14F-4D97-AF65-F5344CB8AC3E}">
        <p14:creationId xmlns:p14="http://schemas.microsoft.com/office/powerpoint/2010/main" val="148990477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173422" indent="-173422">
              <a:buFont typeface="Arial" panose="020B0604020202020204" pitchFamily="34" charset="0"/>
              <a:buChar char="•"/>
            </a:pPr>
            <a:r>
              <a:rPr lang="en-US" dirty="0"/>
              <a:t>Presenters intro</a:t>
            </a:r>
          </a:p>
          <a:p>
            <a:pPr marL="173422" indent="-173422">
              <a:buFont typeface="Arial" panose="020B0604020202020204" pitchFamily="34" charset="0"/>
              <a:buChar char="•"/>
            </a:pPr>
            <a:r>
              <a:rPr lang="en-US" dirty="0"/>
              <a:t>Questions? Please write/submit your questions in the notecards and we will address them at the end of this presentation</a:t>
            </a:r>
          </a:p>
          <a:p>
            <a:endParaRPr lang="en-US" dirty="0"/>
          </a:p>
        </p:txBody>
      </p:sp>
      <p:sp>
        <p:nvSpPr>
          <p:cNvPr id="4" name="Slide Number Placeholder 3"/>
          <p:cNvSpPr>
            <a:spLocks noGrp="1"/>
          </p:cNvSpPr>
          <p:nvPr>
            <p:ph type="sldNum" sz="quarter" idx="10"/>
          </p:nvPr>
        </p:nvSpPr>
        <p:spPr/>
        <p:txBody>
          <a:bodyPr/>
          <a:lstStyle/>
          <a:p>
            <a:fld id="{A3F167F0-0840-1348-BFE4-C6298BBC0698}" type="slidenum">
              <a:rPr lang="en-US" smtClean="0"/>
              <a:t>1</a:t>
            </a:fld>
            <a:endParaRPr lang="en-US" dirty="0"/>
          </a:p>
        </p:txBody>
      </p:sp>
    </p:spTree>
    <p:extLst>
      <p:ext uri="{BB962C8B-B14F-4D97-AF65-F5344CB8AC3E}">
        <p14:creationId xmlns:p14="http://schemas.microsoft.com/office/powerpoint/2010/main" val="3788794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F167F0-0840-1348-BFE4-C6298BBC0698}" type="slidenum">
              <a:rPr lang="en-US" smtClean="0"/>
              <a:t>2</a:t>
            </a:fld>
            <a:endParaRPr lang="en-US" dirty="0"/>
          </a:p>
        </p:txBody>
      </p:sp>
    </p:spTree>
    <p:extLst>
      <p:ext uri="{BB962C8B-B14F-4D97-AF65-F5344CB8AC3E}">
        <p14:creationId xmlns:p14="http://schemas.microsoft.com/office/powerpoint/2010/main" val="1357914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422" indent="-173422" fontAlgn="base">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A3F167F0-0840-1348-BFE4-C6298BBC0698}" type="slidenum">
              <a:rPr lang="en-US" smtClean="0"/>
              <a:t>4</a:t>
            </a:fld>
            <a:endParaRPr lang="en-US" dirty="0"/>
          </a:p>
        </p:txBody>
      </p:sp>
    </p:spTree>
    <p:extLst>
      <p:ext uri="{BB962C8B-B14F-4D97-AF65-F5344CB8AC3E}">
        <p14:creationId xmlns:p14="http://schemas.microsoft.com/office/powerpoint/2010/main" val="516990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F167F0-0840-1348-BFE4-C6298BBC0698}" type="slidenum">
              <a:rPr lang="en-US" smtClean="0"/>
              <a:t>6</a:t>
            </a:fld>
            <a:endParaRPr lang="en-US" dirty="0"/>
          </a:p>
        </p:txBody>
      </p:sp>
    </p:spTree>
    <p:extLst>
      <p:ext uri="{BB962C8B-B14F-4D97-AF65-F5344CB8AC3E}">
        <p14:creationId xmlns:p14="http://schemas.microsoft.com/office/powerpoint/2010/main" val="14835822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noProof="0" dirty="0"/>
          </a:p>
        </p:txBody>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p:cNvSpPr>
            <a:spLocks noGrp="1"/>
          </p:cNvSpPr>
          <p:nvPr userDrawn="1">
            <p:ph type="ctrTitle"/>
          </p:nvPr>
        </p:nvSpPr>
        <p:spPr>
          <a:xfrm>
            <a:off x="1154955" y="2099733"/>
            <a:ext cx="8825658" cy="2677648"/>
          </a:xfrm>
        </p:spPr>
        <p:txBody>
          <a:bodyPr anchor="b"/>
          <a:lstStyle>
            <a:lvl1pPr>
              <a:defRPr sz="5400"/>
            </a:lvl1pPr>
          </a:lstStyle>
          <a:p>
            <a:r>
              <a:rPr lang="en-US" noProof="0"/>
              <a:t>Click to edit Master title style</a:t>
            </a:r>
          </a:p>
        </p:txBody>
      </p:sp>
      <p:sp>
        <p:nvSpPr>
          <p:cNvPr id="3" name="Subtitle 2"/>
          <p:cNvSpPr>
            <a:spLocks noGrp="1"/>
          </p:cNvSpPr>
          <p:nvPr userDrawn="1">
            <p:ph type="subTitle" idx="1"/>
          </p:nvPr>
        </p:nvSpPr>
        <p:spPr>
          <a:xfrm>
            <a:off x="1154955" y="4777380"/>
            <a:ext cx="8825658" cy="861420"/>
          </a:xfrm>
        </p:spPr>
        <p:txBody>
          <a:bodyPr anchor="t"/>
          <a:lstStyle>
            <a:lvl1pPr marL="0" indent="0" algn="l">
              <a:buNone/>
              <a:defRPr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a:t>Click to edit Master subtitle style</a:t>
            </a:r>
          </a:p>
        </p:txBody>
      </p:sp>
      <p:sp>
        <p:nvSpPr>
          <p:cNvPr id="4" name="Date Placeholder 3"/>
          <p:cNvSpPr>
            <a:spLocks noGrp="1"/>
          </p:cNvSpPr>
          <p:nvPr userDrawn="1">
            <p:ph type="dt" sz="half" idx="10"/>
          </p:nvPr>
        </p:nvSpPr>
        <p:spPr>
          <a:xfrm rot="5400000">
            <a:off x="10089390" y="1792223"/>
            <a:ext cx="990599" cy="304799"/>
          </a:xfrm>
        </p:spPr>
        <p:txBody>
          <a:bodyPr anchor="t"/>
          <a:lstStyle>
            <a:lvl1pPr algn="l">
              <a:defRPr b="0" i="0">
                <a:solidFill>
                  <a:schemeClr val="bg1"/>
                </a:solidFill>
              </a:defRPr>
            </a:lvl1pPr>
          </a:lstStyle>
          <a:p>
            <a:fld id="{23081AC5-C1E0-4227-961C-6939B42CCCB1}" type="datetime1">
              <a:rPr lang="en-US" noProof="0" smtClean="0"/>
              <a:t>10/22/2024</a:t>
            </a:fld>
            <a:endParaRPr lang="en-US" noProof="0" dirty="0"/>
          </a:p>
        </p:txBody>
      </p:sp>
      <p:sp>
        <p:nvSpPr>
          <p:cNvPr id="5" name="Footer Placeholder 4"/>
          <p:cNvSpPr>
            <a:spLocks noGrp="1"/>
          </p:cNvSpPr>
          <p:nvPr userDrawn="1">
            <p:ph type="ftr" sz="quarter" idx="11"/>
          </p:nvPr>
        </p:nvSpPr>
        <p:spPr>
          <a:xfrm rot="5400000">
            <a:off x="8959592" y="3226820"/>
            <a:ext cx="3859795" cy="304801"/>
          </a:xfrm>
        </p:spPr>
        <p:txBody>
          <a:bodyPr/>
          <a:lstStyle>
            <a:lvl1pPr>
              <a:defRPr b="0" i="0">
                <a:solidFill>
                  <a:schemeClr val="bg1"/>
                </a:solidFill>
              </a:defRPr>
            </a:lvl1pPr>
          </a:lstStyle>
          <a:p>
            <a:endParaRPr lang="en-US" noProof="0" dirty="0"/>
          </a:p>
        </p:txBody>
      </p:sp>
      <p:sp>
        <p:nvSpPr>
          <p:cNvPr id="10" name="Rectangle 9"/>
          <p:cNvSpPr/>
          <p:nvPr userDrawn="1"/>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userDrawn="1">
            <p:ph type="sldNum" sz="quarter" idx="12"/>
          </p:nvPr>
        </p:nvSpPr>
        <p:spPr>
          <a:xfrm>
            <a:off x="10351008" y="292608"/>
            <a:ext cx="838199" cy="767687"/>
          </a:xfrm>
        </p:spPr>
        <p:txBody>
          <a:bodyPr/>
          <a:lstStyle>
            <a:lvl1pPr>
              <a:defRPr sz="2800" b="0" i="0">
                <a:latin typeface="+mj-lt"/>
              </a:defRPr>
            </a:lvl1p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357273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2300" b="0"/>
            </a:lvl1pPr>
          </a:lstStyle>
          <a:p>
            <a:r>
              <a:rPr lang="en-US" noProof="0"/>
              <a:t>Click to edit Master title style</a:t>
            </a:r>
          </a:p>
        </p:txBody>
      </p:sp>
      <p:sp>
        <p:nvSpPr>
          <p:cNvPr id="22" name="Picture Placeholder 21">
            <a:extLst>
              <a:ext uri="{FF2B5EF4-FFF2-40B4-BE49-F238E27FC236}">
                <a16:creationId xmlns:a16="http://schemas.microsoft.com/office/drawing/2014/main" id="{215A5A73-8E13-4E38-8362-0A09BA944115}"/>
              </a:ext>
            </a:extLst>
          </p:cNvPr>
          <p:cNvSpPr>
            <a:spLocks noGrp="1"/>
          </p:cNvSpPr>
          <p:nvPr>
            <p:ph type="pic" idx="1"/>
          </p:nvPr>
        </p:nvSpPr>
        <p:spPr>
          <a:xfrm>
            <a:off x="6058861" y="478881"/>
            <a:ext cx="5582675" cy="5908526"/>
          </a:xfrm>
          <a:custGeom>
            <a:avLst/>
            <a:gdLst>
              <a:gd name="connsiteX0" fmla="*/ 10816 w 5582675"/>
              <a:gd name="connsiteY0" fmla="*/ 0 h 5908526"/>
              <a:gd name="connsiteX1" fmla="*/ 5582675 w 5582675"/>
              <a:gd name="connsiteY1" fmla="*/ 0 h 5908526"/>
              <a:gd name="connsiteX2" fmla="*/ 5582675 w 5582675"/>
              <a:gd name="connsiteY2" fmla="*/ 5908526 h 5908526"/>
              <a:gd name="connsiteX3" fmla="*/ 0 w 5582675"/>
              <a:gd name="connsiteY3" fmla="*/ 5908526 h 5908526"/>
              <a:gd name="connsiteX4" fmla="*/ 30693 w 5582675"/>
              <a:gd name="connsiteY4" fmla="*/ 5722836 h 5908526"/>
              <a:gd name="connsiteX5" fmla="*/ 223682 w 5582675"/>
              <a:gd name="connsiteY5" fmla="*/ 2921544 h 5908526"/>
              <a:gd name="connsiteX6" fmla="*/ 30693 w 5582675"/>
              <a:gd name="connsiteY6" fmla="*/ 120253 h 5908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82675" h="5908526">
                <a:moveTo>
                  <a:pt x="10816" y="0"/>
                </a:moveTo>
                <a:lnTo>
                  <a:pt x="5582675" y="0"/>
                </a:lnTo>
                <a:lnTo>
                  <a:pt x="5582675" y="5908526"/>
                </a:lnTo>
                <a:lnTo>
                  <a:pt x="0" y="5908526"/>
                </a:lnTo>
                <a:lnTo>
                  <a:pt x="30693" y="5722836"/>
                </a:lnTo>
                <a:cubicBezTo>
                  <a:pt x="153771" y="4890115"/>
                  <a:pt x="223682" y="3935837"/>
                  <a:pt x="223682" y="2921544"/>
                </a:cubicBezTo>
                <a:cubicBezTo>
                  <a:pt x="223682" y="1907252"/>
                  <a:pt x="153771" y="952973"/>
                  <a:pt x="30693" y="120253"/>
                </a:cubicBezTo>
                <a:close/>
              </a:path>
            </a:pathLst>
          </a:custGeom>
          <a:effectLst/>
        </p:spPr>
        <p:txBody>
          <a:bodyPr wrap="square" anchor="ctr">
            <a:no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a:t>Click icon to add picture</a:t>
            </a:r>
            <a:endParaRPr lang="en-US" noProof="0"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5" name="Date Placeholder 4"/>
          <p:cNvSpPr>
            <a:spLocks noGrp="1"/>
          </p:cNvSpPr>
          <p:nvPr>
            <p:ph type="dt" sz="half" idx="10"/>
          </p:nvPr>
        </p:nvSpPr>
        <p:spPr/>
        <p:txBody>
          <a:bodyPr/>
          <a:lstStyle/>
          <a:p>
            <a:fld id="{79D84472-F4CE-40CB-81A1-3B44A15928E1}" type="datetime1">
              <a:rPr lang="en-US" noProof="0" smtClean="0"/>
              <a:t>10/22/2024</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418343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Content Placeholder 10">
            <a:extLst>
              <a:ext uri="{FF2B5EF4-FFF2-40B4-BE49-F238E27FC236}">
                <a16:creationId xmlns:a16="http://schemas.microsoft.com/office/drawing/2014/main" id="{B50BDD93-02DA-4B21-9556-FA8B9894F903}"/>
              </a:ext>
            </a:extLst>
          </p:cNvPr>
          <p:cNvSpPr>
            <a:spLocks noGrp="1"/>
          </p:cNvSpPr>
          <p:nvPr>
            <p:ph sz="quarter" idx="13"/>
          </p:nvPr>
        </p:nvSpPr>
        <p:spPr>
          <a:xfrm>
            <a:off x="6058861" y="478880"/>
            <a:ext cx="5582675" cy="5900239"/>
          </a:xfrm>
          <a:custGeom>
            <a:avLst/>
            <a:gdLst>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0 w 5582675"/>
              <a:gd name="connsiteY4" fmla="*/ 0 h 5900239"/>
              <a:gd name="connsiteX0" fmla="*/ 3501 w 5586176"/>
              <a:gd name="connsiteY0" fmla="*/ 0 h 5900239"/>
              <a:gd name="connsiteX1" fmla="*/ 5586176 w 5586176"/>
              <a:gd name="connsiteY1" fmla="*/ 0 h 5900239"/>
              <a:gd name="connsiteX2" fmla="*/ 5586176 w 5586176"/>
              <a:gd name="connsiteY2" fmla="*/ 5900239 h 5900239"/>
              <a:gd name="connsiteX3" fmla="*/ 3501 w 5586176"/>
              <a:gd name="connsiteY3" fmla="*/ 5900239 h 5900239"/>
              <a:gd name="connsiteX4" fmla="*/ 0 w 5586176"/>
              <a:gd name="connsiteY4" fmla="*/ 3615600 h 5900239"/>
              <a:gd name="connsiteX5" fmla="*/ 3501 w 5586176"/>
              <a:gd name="connsiteY5"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0 w 5582675"/>
              <a:gd name="connsiteY5"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117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117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47299 w 5582675"/>
              <a:gd name="connsiteY5" fmla="*/ 24756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11739 w 5582675"/>
              <a:gd name="connsiteY4" fmla="*/ 5647600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52379 w 5582675"/>
              <a:gd name="connsiteY4" fmla="*/ 5647600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82675" h="5900239">
                <a:moveTo>
                  <a:pt x="0" y="0"/>
                </a:moveTo>
                <a:lnTo>
                  <a:pt x="5582675" y="0"/>
                </a:lnTo>
                <a:lnTo>
                  <a:pt x="5582675" y="5900239"/>
                </a:lnTo>
                <a:lnTo>
                  <a:pt x="0" y="5900239"/>
                </a:lnTo>
                <a:cubicBezTo>
                  <a:pt x="14285" y="5817931"/>
                  <a:pt x="34284" y="5741338"/>
                  <a:pt x="42854" y="5653315"/>
                </a:cubicBezTo>
                <a:cubicBezTo>
                  <a:pt x="145724" y="4908883"/>
                  <a:pt x="181919" y="4332092"/>
                  <a:pt x="220019" y="3442880"/>
                </a:cubicBezTo>
                <a:cubicBezTo>
                  <a:pt x="221712" y="2333747"/>
                  <a:pt x="182766" y="1285573"/>
                  <a:pt x="47299" y="247560"/>
                </a:cubicBezTo>
                <a:lnTo>
                  <a:pt x="0" y="0"/>
                </a:lnTo>
                <a:close/>
              </a:path>
            </a:pathLst>
          </a:custGeom>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 name="Title 1"/>
          <p:cNvSpPr>
            <a:spLocks noGrp="1"/>
          </p:cNvSpPr>
          <p:nvPr>
            <p:ph type="title"/>
          </p:nvPr>
        </p:nvSpPr>
        <p:spPr>
          <a:xfrm>
            <a:off x="1153907" y="1693332"/>
            <a:ext cx="3860260" cy="1735668"/>
          </a:xfrm>
        </p:spPr>
        <p:txBody>
          <a:bodyPr anchor="b">
            <a:normAutofit/>
          </a:bodyPr>
          <a:lstStyle>
            <a:lvl1pPr algn="l">
              <a:defRPr sz="2300" b="0"/>
            </a:lvl1pPr>
          </a:lstStyle>
          <a:p>
            <a:r>
              <a:rPr lang="en-US" noProof="0"/>
              <a:t>Click to edit Master title style</a:t>
            </a:r>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Edit Master text styles</a:t>
            </a:r>
          </a:p>
        </p:txBody>
      </p:sp>
      <p:sp>
        <p:nvSpPr>
          <p:cNvPr id="5" name="Date Placeholder 4"/>
          <p:cNvSpPr>
            <a:spLocks noGrp="1"/>
          </p:cNvSpPr>
          <p:nvPr>
            <p:ph type="dt" sz="half" idx="10"/>
          </p:nvPr>
        </p:nvSpPr>
        <p:spPr/>
        <p:txBody>
          <a:bodyPr/>
          <a:lstStyle/>
          <a:p>
            <a:fld id="{8098CEDD-DCAE-485B-AD57-BCDB08DBD5DD}" type="datetime1">
              <a:rPr lang="en-US" noProof="0" smtClean="0"/>
              <a:t>10/22/2024</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3397730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5E0D90DB-D8A7-4111-9C92-D1EA335AA66D}" type="datetime1">
              <a:rPr lang="en-US" noProof="0" smtClean="0"/>
              <a:t>10/22/2024</a:t>
            </a:fld>
            <a:endParaRPr lang="en-US" noProof="0" dirty="0"/>
          </a:p>
        </p:txBody>
      </p:sp>
      <p:sp>
        <p:nvSpPr>
          <p:cNvPr id="6" name="Footer Placeholder 5"/>
          <p:cNvSpPr>
            <a:spLocks noGrp="1"/>
          </p:cNvSpPr>
          <p:nvPr>
            <p:ph type="ftr" sz="quarter" idx="11"/>
          </p:nvPr>
        </p:nvSpPr>
        <p:spPr/>
        <p:txBody>
          <a:bodyPr/>
          <a:lstStyle/>
          <a:p>
            <a:endParaRPr lang="en-US" noProof="0" dirty="0"/>
          </a:p>
        </p:txBody>
      </p:sp>
      <p:sp>
        <p:nvSpPr>
          <p:cNvPr id="7" name="Slide Number Placeholder 6"/>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47717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noProof="0"/>
              <a:t>Click to edit Master title style</a:t>
            </a:r>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E70F291A-CEB7-4A77-B8A9-4508601BECCB}" type="datetime1">
              <a:rPr lang="en-US" noProof="0" smtClean="0"/>
              <a:t>10/22/2024</a:t>
            </a:fld>
            <a:endParaRPr lang="en-US" noProof="0" dirty="0"/>
          </a:p>
        </p:txBody>
      </p:sp>
      <p:sp>
        <p:nvSpPr>
          <p:cNvPr id="8" name="Footer Placeholder 7"/>
          <p:cNvSpPr>
            <a:spLocks noGrp="1"/>
          </p:cNvSpPr>
          <p:nvPr>
            <p:ph type="ftr" sz="quarter" idx="11"/>
          </p:nvPr>
        </p:nvSpPr>
        <p:spPr/>
        <p:txBody>
          <a:bodyPr/>
          <a:lstStyle/>
          <a:p>
            <a:endParaRPr lang="en-US" noProof="0" dirty="0"/>
          </a:p>
        </p:txBody>
      </p:sp>
      <p:sp>
        <p:nvSpPr>
          <p:cNvPr id="9" name="Slide Number Placeholder 8"/>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95993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110CCE69-1A6C-4690-8A1B-D8B6D4D0560E}" type="datetime1">
              <a:rPr lang="en-US" noProof="0" smtClean="0"/>
              <a:t>10/22/2024</a:t>
            </a:fld>
            <a:endParaRPr lang="en-US" noProof="0" dirty="0"/>
          </a:p>
        </p:txBody>
      </p:sp>
      <p:sp>
        <p:nvSpPr>
          <p:cNvPr id="4" name="Footer Placeholder 3"/>
          <p:cNvSpPr>
            <a:spLocks noGrp="1"/>
          </p:cNvSpPr>
          <p:nvPr>
            <p:ph type="ftr" sz="quarter" idx="11"/>
          </p:nvPr>
        </p:nvSpPr>
        <p:spPr/>
        <p:txBody>
          <a:bodyPr/>
          <a:lstStyle/>
          <a:p>
            <a:endParaRPr lang="en-US" noProof="0" dirty="0"/>
          </a:p>
        </p:txBody>
      </p:sp>
      <p:sp>
        <p:nvSpPr>
          <p:cNvPr id="5" name="Slide Number Placeholder 4"/>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2826480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Date Placeholder 2"/>
          <p:cNvSpPr>
            <a:spLocks noGrp="1"/>
          </p:cNvSpPr>
          <p:nvPr>
            <p:ph type="dt" sz="half" idx="10"/>
          </p:nvPr>
        </p:nvSpPr>
        <p:spPr/>
        <p:txBody>
          <a:bodyPr/>
          <a:lstStyle/>
          <a:p>
            <a:fld id="{FEE40185-C1F4-4A91-8BF7-65959A9945D0}" type="datetime1">
              <a:rPr lang="en-US" noProof="0" smtClean="0"/>
              <a:t>10/22/2024</a:t>
            </a:fld>
            <a:endParaRPr lang="en-US" noProof="0" dirty="0"/>
          </a:p>
        </p:txBody>
      </p:sp>
      <p:sp>
        <p:nvSpPr>
          <p:cNvPr id="4" name="Footer Placeholder 3"/>
          <p:cNvSpPr>
            <a:spLocks noGrp="1"/>
          </p:cNvSpPr>
          <p:nvPr>
            <p:ph type="ftr" sz="quarter" idx="11"/>
          </p:nvPr>
        </p:nvSpPr>
        <p:spPr/>
        <p:txBody>
          <a:bodyPr/>
          <a:lstStyle/>
          <a:p>
            <a:endParaRPr lang="en-US" noProof="0" dirty="0"/>
          </a:p>
        </p:txBody>
      </p:sp>
      <p:sp>
        <p:nvSpPr>
          <p:cNvPr id="5" name="Slide Number Placeholder 4"/>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7" name="Text Placeholder 6">
            <a:extLst>
              <a:ext uri="{FF2B5EF4-FFF2-40B4-BE49-F238E27FC236}">
                <a16:creationId xmlns:a16="http://schemas.microsoft.com/office/drawing/2014/main" id="{575C1B7F-CD73-441E-89FC-46AA9E8B519B}"/>
              </a:ext>
            </a:extLst>
          </p:cNvPr>
          <p:cNvSpPr>
            <a:spLocks noGrp="1"/>
          </p:cNvSpPr>
          <p:nvPr>
            <p:ph type="body" sz="quarter" idx="13"/>
          </p:nvPr>
        </p:nvSpPr>
        <p:spPr>
          <a:xfrm>
            <a:off x="1764150" y="2406650"/>
            <a:ext cx="8663700" cy="3477682"/>
          </a:xfrm>
        </p:spPr>
        <p:txBody>
          <a:bodyPr anchor="ctr">
            <a:normAutofit/>
          </a:bodyPr>
          <a:lstStyle>
            <a:lvl1pPr marL="0" indent="0" algn="ctr">
              <a:buNone/>
              <a:defRPr sz="6000"/>
            </a:lvl1pPr>
            <a:lvl2pPr marL="457200" indent="0">
              <a:buNone/>
              <a:defRPr/>
            </a:lvl2pPr>
          </a:lstStyle>
          <a:p>
            <a:pPr lvl="0"/>
            <a:r>
              <a:rPr lang="en-US" noProof="0"/>
              <a:t>Edit Master text styles</a:t>
            </a:r>
          </a:p>
        </p:txBody>
      </p:sp>
    </p:spTree>
    <p:extLst>
      <p:ext uri="{BB962C8B-B14F-4D97-AF65-F5344CB8AC3E}">
        <p14:creationId xmlns:p14="http://schemas.microsoft.com/office/powerpoint/2010/main" val="37529742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D72D61-4F91-4F07-B605-A2C8D6DE7AAA}" type="datetime1">
              <a:rPr lang="en-US" noProof="0" smtClean="0"/>
              <a:t>10/22/2024</a:t>
            </a:fld>
            <a:endParaRPr lang="en-US" noProof="0" dirty="0"/>
          </a:p>
        </p:txBody>
      </p:sp>
      <p:sp>
        <p:nvSpPr>
          <p:cNvPr id="3" name="Footer Placeholder 2"/>
          <p:cNvSpPr>
            <a:spLocks noGrp="1"/>
          </p:cNvSpPr>
          <p:nvPr>
            <p:ph type="ftr" sz="quarter" idx="11"/>
          </p:nvPr>
        </p:nvSpPr>
        <p:spPr/>
        <p:txBody>
          <a:bodyPr/>
          <a:lstStyle/>
          <a:p>
            <a:endParaRPr lang="en-US" noProof="0"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171922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p>
        </p:txBody>
      </p:sp>
      <p:sp>
        <p:nvSpPr>
          <p:cNvPr id="3" name="Content Placeholder 2"/>
          <p:cNvSpPr>
            <a:spLocks noGrp="1"/>
          </p:cNvSpPr>
          <p:nvPr>
            <p:ph idx="1"/>
          </p:nvPr>
        </p:nvSpPr>
        <p:spPr/>
        <p:txBody>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BEC1BEFD-79A5-49DC-AFAC-3AC022061F81}" type="datetime1">
              <a:rPr lang="en-US" noProof="0" smtClean="0"/>
              <a:t>10/22/2024</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2373622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noProof="0"/>
              <a:t>Click to edit Master title style</a:t>
            </a:r>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a:t>Edit Master text styles</a:t>
            </a:r>
          </a:p>
        </p:txBody>
      </p:sp>
      <p:sp>
        <p:nvSpPr>
          <p:cNvPr id="4" name="Date Placeholder 3"/>
          <p:cNvSpPr>
            <a:spLocks noGrp="1"/>
          </p:cNvSpPr>
          <p:nvPr>
            <p:ph type="dt" sz="half" idx="10"/>
          </p:nvPr>
        </p:nvSpPr>
        <p:spPr/>
        <p:txBody>
          <a:bodyPr/>
          <a:lstStyle/>
          <a:p>
            <a:fld id="{730BC50A-C153-41EB-B68C-D4C3E4069B9F}" type="datetime1">
              <a:rPr lang="en-US" noProof="0" smtClean="0"/>
              <a:t>10/22/2024</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2308194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Only - left">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17F16EE2-5DCD-4690-9B89-E0C376C0E8CC}" type="datetime1">
              <a:rPr lang="en-US" noProof="0" smtClean="0"/>
              <a:t>10/22/2024</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2579578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Bullets as Icons 5X Vertical">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5B480622-FB8F-493B-9965-971B07D752E2}"/>
              </a:ext>
            </a:extLst>
          </p:cNvPr>
          <p:cNvSpPr>
            <a:spLocks noGrp="1"/>
          </p:cNvSpPr>
          <p:nvPr>
            <p:ph type="body" sz="quarter" idx="13" hasCustomPrompt="1"/>
          </p:nvPr>
        </p:nvSpPr>
        <p:spPr>
          <a:xfrm>
            <a:off x="6792913" y="1748812"/>
            <a:ext cx="3852000" cy="720000"/>
          </a:xfrm>
          <a:prstGeom prst="roundRect">
            <a:avLst/>
          </a:prstGeom>
          <a:solidFill>
            <a:schemeClr val="bg1">
              <a:lumMod val="95000"/>
            </a:schemeClr>
          </a:solidFill>
          <a:ln w="31750">
            <a:solidFill>
              <a:schemeClr val="accent1"/>
            </a:solidFill>
          </a:ln>
        </p:spPr>
        <p:txBody>
          <a:bodyPr anchor="ctr">
            <a:normAutofit/>
          </a:bodyPr>
          <a:lstStyle>
            <a:lvl1pPr marL="0" indent="0">
              <a:buNone/>
              <a:defRPr sz="2100">
                <a:solidFill>
                  <a:schemeClr val="tx1"/>
                </a:solidFill>
              </a:defRPr>
            </a:lvl1pPr>
          </a:lstStyle>
          <a:p>
            <a:pPr lvl="0"/>
            <a:r>
              <a:rPr lang="en-US" noProof="0"/>
              <a:t>Text Item</a:t>
            </a:r>
          </a:p>
        </p:txBody>
      </p:sp>
      <p:sp>
        <p:nvSpPr>
          <p:cNvPr id="16" name="Text Placeholder 9">
            <a:extLst>
              <a:ext uri="{FF2B5EF4-FFF2-40B4-BE49-F238E27FC236}">
                <a16:creationId xmlns:a16="http://schemas.microsoft.com/office/drawing/2014/main" id="{2C5BC223-8B87-4685-A901-71B07847E41C}"/>
              </a:ext>
            </a:extLst>
          </p:cNvPr>
          <p:cNvSpPr>
            <a:spLocks noGrp="1"/>
          </p:cNvSpPr>
          <p:nvPr>
            <p:ph type="body" sz="quarter" idx="14" hasCustomPrompt="1"/>
          </p:nvPr>
        </p:nvSpPr>
        <p:spPr>
          <a:xfrm>
            <a:off x="6792913" y="2561156"/>
            <a:ext cx="3852000" cy="720000"/>
          </a:xfrm>
          <a:prstGeom prst="roundRect">
            <a:avLst/>
          </a:prstGeom>
          <a:solidFill>
            <a:schemeClr val="bg1">
              <a:lumMod val="95000"/>
            </a:schemeClr>
          </a:solidFill>
          <a:ln w="31750">
            <a:solidFill>
              <a:schemeClr val="accent2"/>
            </a:solidFill>
          </a:ln>
        </p:spPr>
        <p:txBody>
          <a:bodyPr anchor="ctr">
            <a:normAutofit/>
          </a:bodyPr>
          <a:lstStyle>
            <a:lvl1pPr marL="0" indent="0">
              <a:buNone/>
              <a:defRPr sz="2100">
                <a:solidFill>
                  <a:schemeClr val="tx1"/>
                </a:solidFill>
              </a:defRPr>
            </a:lvl1pPr>
          </a:lstStyle>
          <a:p>
            <a:pPr lvl="0"/>
            <a:r>
              <a:rPr lang="en-US" noProof="0"/>
              <a:t>Text Item</a:t>
            </a:r>
          </a:p>
        </p:txBody>
      </p:sp>
      <p:sp>
        <p:nvSpPr>
          <p:cNvPr id="17" name="Text Placeholder 9">
            <a:extLst>
              <a:ext uri="{FF2B5EF4-FFF2-40B4-BE49-F238E27FC236}">
                <a16:creationId xmlns:a16="http://schemas.microsoft.com/office/drawing/2014/main" id="{1AE3DDF2-FC22-4381-9763-408FEF9648BD}"/>
              </a:ext>
            </a:extLst>
          </p:cNvPr>
          <p:cNvSpPr>
            <a:spLocks noGrp="1"/>
          </p:cNvSpPr>
          <p:nvPr>
            <p:ph type="body" sz="quarter" idx="15" hasCustomPrompt="1"/>
          </p:nvPr>
        </p:nvSpPr>
        <p:spPr>
          <a:xfrm>
            <a:off x="6792913" y="3373501"/>
            <a:ext cx="3852000" cy="720000"/>
          </a:xfrm>
          <a:prstGeom prst="roundRect">
            <a:avLst/>
          </a:prstGeom>
          <a:solidFill>
            <a:schemeClr val="bg1">
              <a:lumMod val="95000"/>
            </a:schemeClr>
          </a:solidFill>
          <a:ln w="31750">
            <a:solidFill>
              <a:schemeClr val="accent3"/>
            </a:solidFill>
          </a:ln>
        </p:spPr>
        <p:txBody>
          <a:bodyPr anchor="ctr">
            <a:normAutofit/>
          </a:bodyPr>
          <a:lstStyle>
            <a:lvl1pPr marL="0" indent="0">
              <a:buNone/>
              <a:defRPr sz="2100">
                <a:solidFill>
                  <a:schemeClr val="tx1"/>
                </a:solidFill>
              </a:defRPr>
            </a:lvl1pPr>
          </a:lstStyle>
          <a:p>
            <a:pPr lvl="0"/>
            <a:r>
              <a:rPr lang="en-US" noProof="0"/>
              <a:t>Text Item</a:t>
            </a:r>
          </a:p>
        </p:txBody>
      </p:sp>
      <p:sp>
        <p:nvSpPr>
          <p:cNvPr id="18" name="Text Placeholder 9">
            <a:extLst>
              <a:ext uri="{FF2B5EF4-FFF2-40B4-BE49-F238E27FC236}">
                <a16:creationId xmlns:a16="http://schemas.microsoft.com/office/drawing/2014/main" id="{6170A2BF-28BF-4B27-B92D-B1423601B767}"/>
              </a:ext>
            </a:extLst>
          </p:cNvPr>
          <p:cNvSpPr>
            <a:spLocks noGrp="1"/>
          </p:cNvSpPr>
          <p:nvPr>
            <p:ph type="body" sz="quarter" idx="16" hasCustomPrompt="1"/>
          </p:nvPr>
        </p:nvSpPr>
        <p:spPr>
          <a:xfrm>
            <a:off x="6792913" y="4185846"/>
            <a:ext cx="3852000" cy="720000"/>
          </a:xfrm>
          <a:prstGeom prst="roundRect">
            <a:avLst/>
          </a:prstGeom>
          <a:solidFill>
            <a:schemeClr val="bg1">
              <a:lumMod val="95000"/>
            </a:schemeClr>
          </a:solidFill>
          <a:ln w="31750">
            <a:solidFill>
              <a:schemeClr val="accent4"/>
            </a:solidFill>
          </a:ln>
        </p:spPr>
        <p:txBody>
          <a:bodyPr anchor="ctr">
            <a:normAutofit/>
          </a:bodyPr>
          <a:lstStyle>
            <a:lvl1pPr marL="0" indent="0">
              <a:buNone/>
              <a:defRPr sz="2100">
                <a:solidFill>
                  <a:schemeClr val="tx1"/>
                </a:solidFill>
              </a:defRPr>
            </a:lvl1pPr>
          </a:lstStyle>
          <a:p>
            <a:pPr lvl="0"/>
            <a:r>
              <a:rPr lang="en-US" noProof="0"/>
              <a:t>Text Item</a:t>
            </a:r>
          </a:p>
        </p:txBody>
      </p:sp>
      <p:sp>
        <p:nvSpPr>
          <p:cNvPr id="19" name="Text Placeholder 9">
            <a:extLst>
              <a:ext uri="{FF2B5EF4-FFF2-40B4-BE49-F238E27FC236}">
                <a16:creationId xmlns:a16="http://schemas.microsoft.com/office/drawing/2014/main" id="{2DB1D08C-9D26-4EC5-B935-D6A265A2A672}"/>
              </a:ext>
            </a:extLst>
          </p:cNvPr>
          <p:cNvSpPr>
            <a:spLocks noGrp="1"/>
          </p:cNvSpPr>
          <p:nvPr>
            <p:ph type="body" sz="quarter" idx="17" hasCustomPrompt="1"/>
          </p:nvPr>
        </p:nvSpPr>
        <p:spPr>
          <a:xfrm>
            <a:off x="6792913" y="4998190"/>
            <a:ext cx="3852000" cy="720000"/>
          </a:xfrm>
          <a:prstGeom prst="roundRect">
            <a:avLst/>
          </a:prstGeom>
          <a:solidFill>
            <a:schemeClr val="bg1">
              <a:lumMod val="95000"/>
            </a:schemeClr>
          </a:solidFill>
          <a:ln w="31750">
            <a:solidFill>
              <a:schemeClr val="accent6"/>
            </a:solidFill>
          </a:ln>
        </p:spPr>
        <p:txBody>
          <a:bodyPr anchor="ctr">
            <a:normAutofit/>
          </a:bodyPr>
          <a:lstStyle>
            <a:lvl1pPr marL="0" indent="0">
              <a:buNone/>
              <a:defRPr sz="2100">
                <a:solidFill>
                  <a:schemeClr val="tx1"/>
                </a:solidFill>
              </a:defRPr>
            </a:lvl1pPr>
          </a:lstStyle>
          <a:p>
            <a:pPr lvl="0"/>
            <a:r>
              <a:rPr lang="en-US" noProof="0"/>
              <a:t>Text Item</a:t>
            </a:r>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C1D22879-570B-4FA9-93C3-91A82ADB1539}" type="datetime1">
              <a:rPr lang="en-US" noProof="0" smtClean="0"/>
              <a:t>10/22/2024</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14" name="Picture Placeholder 13">
            <a:extLst>
              <a:ext uri="{FF2B5EF4-FFF2-40B4-BE49-F238E27FC236}">
                <a16:creationId xmlns:a16="http://schemas.microsoft.com/office/drawing/2014/main" id="{9DDAF6ED-5E16-4D29-98B7-FB80DB3AAFEC}"/>
              </a:ext>
            </a:extLst>
          </p:cNvPr>
          <p:cNvSpPr>
            <a:spLocks noGrp="1"/>
          </p:cNvSpPr>
          <p:nvPr>
            <p:ph type="pic" sz="quarter" idx="18" hasCustomPrompt="1"/>
          </p:nvPr>
        </p:nvSpPr>
        <p:spPr>
          <a:xfrm>
            <a:off x="5870575" y="1840504"/>
            <a:ext cx="536616" cy="536616"/>
          </a:xfrm>
        </p:spPr>
        <p:txBody>
          <a:bodyPr lIns="0" tIns="0" rIns="0" bIns="0" anchor="ctr">
            <a:normAutofit/>
          </a:bodyPr>
          <a:lstStyle>
            <a:lvl1pPr marL="0" indent="0" algn="ctr">
              <a:buNone/>
              <a:defRPr sz="1100" i="1"/>
            </a:lvl1pPr>
          </a:lstStyle>
          <a:p>
            <a:r>
              <a:rPr lang="en-US" noProof="0" dirty="0"/>
              <a:t>Icon</a:t>
            </a:r>
          </a:p>
        </p:txBody>
      </p:sp>
      <p:sp>
        <p:nvSpPr>
          <p:cNvPr id="21" name="Picture Placeholder 13">
            <a:extLst>
              <a:ext uri="{FF2B5EF4-FFF2-40B4-BE49-F238E27FC236}">
                <a16:creationId xmlns:a16="http://schemas.microsoft.com/office/drawing/2014/main" id="{8C305CB7-F303-430E-951A-7FC6F97062AA}"/>
              </a:ext>
            </a:extLst>
          </p:cNvPr>
          <p:cNvSpPr>
            <a:spLocks noGrp="1"/>
          </p:cNvSpPr>
          <p:nvPr>
            <p:ph type="pic" sz="quarter" idx="19" hasCustomPrompt="1"/>
          </p:nvPr>
        </p:nvSpPr>
        <p:spPr>
          <a:xfrm>
            <a:off x="5870575" y="2652849"/>
            <a:ext cx="536616" cy="536616"/>
          </a:xfrm>
        </p:spPr>
        <p:txBody>
          <a:bodyPr lIns="0" tIns="0" rIns="0" bIns="0" anchor="ctr">
            <a:normAutofit/>
          </a:bodyPr>
          <a:lstStyle>
            <a:lvl1pPr marL="0" indent="0" algn="ctr">
              <a:buNone/>
              <a:defRPr sz="1100" i="1"/>
            </a:lvl1pPr>
          </a:lstStyle>
          <a:p>
            <a:r>
              <a:rPr lang="en-US" noProof="0" dirty="0"/>
              <a:t>Icon</a:t>
            </a:r>
          </a:p>
        </p:txBody>
      </p:sp>
      <p:sp>
        <p:nvSpPr>
          <p:cNvPr id="22" name="Picture Placeholder 13">
            <a:extLst>
              <a:ext uri="{FF2B5EF4-FFF2-40B4-BE49-F238E27FC236}">
                <a16:creationId xmlns:a16="http://schemas.microsoft.com/office/drawing/2014/main" id="{84D427E5-ED69-4A46-A9B7-F4DC4466F320}"/>
              </a:ext>
            </a:extLst>
          </p:cNvPr>
          <p:cNvSpPr>
            <a:spLocks noGrp="1"/>
          </p:cNvSpPr>
          <p:nvPr>
            <p:ph type="pic" sz="quarter" idx="20" hasCustomPrompt="1"/>
          </p:nvPr>
        </p:nvSpPr>
        <p:spPr>
          <a:xfrm>
            <a:off x="5870575" y="3465194"/>
            <a:ext cx="536616" cy="536616"/>
          </a:xfrm>
        </p:spPr>
        <p:txBody>
          <a:bodyPr lIns="0" tIns="0" rIns="0" bIns="0" anchor="ctr">
            <a:normAutofit/>
          </a:bodyPr>
          <a:lstStyle>
            <a:lvl1pPr marL="0" indent="0" algn="ctr">
              <a:buNone/>
              <a:defRPr sz="1100" i="1"/>
            </a:lvl1pPr>
          </a:lstStyle>
          <a:p>
            <a:r>
              <a:rPr lang="en-US" noProof="0" dirty="0"/>
              <a:t>Icon</a:t>
            </a:r>
          </a:p>
        </p:txBody>
      </p:sp>
      <p:sp>
        <p:nvSpPr>
          <p:cNvPr id="24" name="Picture Placeholder 13">
            <a:extLst>
              <a:ext uri="{FF2B5EF4-FFF2-40B4-BE49-F238E27FC236}">
                <a16:creationId xmlns:a16="http://schemas.microsoft.com/office/drawing/2014/main" id="{3DDA902F-61D6-4F1C-86C6-D1F5584AE8B3}"/>
              </a:ext>
            </a:extLst>
          </p:cNvPr>
          <p:cNvSpPr>
            <a:spLocks noGrp="1"/>
          </p:cNvSpPr>
          <p:nvPr>
            <p:ph type="pic" sz="quarter" idx="21" hasCustomPrompt="1"/>
          </p:nvPr>
        </p:nvSpPr>
        <p:spPr>
          <a:xfrm>
            <a:off x="5870575" y="4277539"/>
            <a:ext cx="536616" cy="536616"/>
          </a:xfrm>
        </p:spPr>
        <p:txBody>
          <a:bodyPr lIns="0" tIns="0" rIns="0" bIns="0" anchor="ctr">
            <a:normAutofit/>
          </a:bodyPr>
          <a:lstStyle>
            <a:lvl1pPr marL="0" indent="0" algn="ctr">
              <a:buNone/>
              <a:defRPr sz="1100" i="1"/>
            </a:lvl1pPr>
          </a:lstStyle>
          <a:p>
            <a:r>
              <a:rPr lang="en-US" noProof="0" dirty="0"/>
              <a:t>Icon</a:t>
            </a:r>
          </a:p>
        </p:txBody>
      </p:sp>
      <p:sp>
        <p:nvSpPr>
          <p:cNvPr id="26" name="Picture Placeholder 13">
            <a:extLst>
              <a:ext uri="{FF2B5EF4-FFF2-40B4-BE49-F238E27FC236}">
                <a16:creationId xmlns:a16="http://schemas.microsoft.com/office/drawing/2014/main" id="{D8B6871A-9C69-4437-A5AD-A0400BAF2C6D}"/>
              </a:ext>
            </a:extLst>
          </p:cNvPr>
          <p:cNvSpPr>
            <a:spLocks noGrp="1"/>
          </p:cNvSpPr>
          <p:nvPr>
            <p:ph type="pic" sz="quarter" idx="23" hasCustomPrompt="1"/>
          </p:nvPr>
        </p:nvSpPr>
        <p:spPr>
          <a:xfrm>
            <a:off x="5870575" y="5089882"/>
            <a:ext cx="536616" cy="536616"/>
          </a:xfrm>
        </p:spPr>
        <p:txBody>
          <a:bodyPr lIns="0" tIns="0" rIns="0" bIns="0" anchor="ctr">
            <a:normAutofit/>
          </a:bodyPr>
          <a:lstStyle>
            <a:lvl1pPr marL="0" indent="0" algn="ctr">
              <a:buNone/>
              <a:defRPr sz="1100" i="1"/>
            </a:lvl1pPr>
          </a:lstStyle>
          <a:p>
            <a:r>
              <a:rPr lang="en-US" noProof="0" dirty="0"/>
              <a:t>Icon</a:t>
            </a:r>
          </a:p>
        </p:txBody>
      </p:sp>
    </p:spTree>
    <p:extLst>
      <p:ext uri="{BB962C8B-B14F-4D97-AF65-F5344CB8AC3E}">
        <p14:creationId xmlns:p14="http://schemas.microsoft.com/office/powerpoint/2010/main" val="3296259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4 Icon Bullets Vertical Light">
    <p:spTree>
      <p:nvGrpSpPr>
        <p:cNvPr id="1" name=""/>
        <p:cNvGrpSpPr/>
        <p:nvPr/>
      </p:nvGrpSpPr>
      <p:grpSpPr>
        <a:xfrm>
          <a:off x="0" y="0"/>
          <a:ext cx="0" cy="0"/>
          <a:chOff x="0" y="0"/>
          <a:chExt cx="0" cy="0"/>
        </a:xfrm>
      </p:grpSpPr>
      <p:sp>
        <p:nvSpPr>
          <p:cNvPr id="31" name="Oval 30">
            <a:extLst>
              <a:ext uri="{FF2B5EF4-FFF2-40B4-BE49-F238E27FC236}">
                <a16:creationId xmlns:a16="http://schemas.microsoft.com/office/drawing/2014/main" id="{B8ACAEC3-8D8C-3848-8630-7A0DFF3F6116}"/>
              </a:ext>
            </a:extLst>
          </p:cNvPr>
          <p:cNvSpPr>
            <a:spLocks noChangeAspect="1"/>
          </p:cNvSpPr>
          <p:nvPr userDrawn="1"/>
        </p:nvSpPr>
        <p:spPr>
          <a:xfrm>
            <a:off x="8699143" y="3702940"/>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2" name="Picture Placeholder 9">
            <a:extLst>
              <a:ext uri="{FF2B5EF4-FFF2-40B4-BE49-F238E27FC236}">
                <a16:creationId xmlns:a16="http://schemas.microsoft.com/office/drawing/2014/main" id="{CC12BEA0-F502-0646-A370-7ECF194608D0}"/>
              </a:ext>
            </a:extLst>
          </p:cNvPr>
          <p:cNvSpPr>
            <a:spLocks noGrp="1"/>
          </p:cNvSpPr>
          <p:nvPr>
            <p:ph type="pic" sz="quarter" idx="24" hasCustomPrompt="1"/>
          </p:nvPr>
        </p:nvSpPr>
        <p:spPr>
          <a:xfrm>
            <a:off x="8865103" y="3869836"/>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9" name="Oval 28">
            <a:extLst>
              <a:ext uri="{FF2B5EF4-FFF2-40B4-BE49-F238E27FC236}">
                <a16:creationId xmlns:a16="http://schemas.microsoft.com/office/drawing/2014/main" id="{D58C6160-632A-B540-A7E5-81F40CEC1FE7}"/>
              </a:ext>
            </a:extLst>
          </p:cNvPr>
          <p:cNvSpPr>
            <a:spLocks noChangeAspect="1"/>
          </p:cNvSpPr>
          <p:nvPr userDrawn="1"/>
        </p:nvSpPr>
        <p:spPr>
          <a:xfrm>
            <a:off x="6287247" y="370677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0" name="Picture Placeholder 9">
            <a:extLst>
              <a:ext uri="{FF2B5EF4-FFF2-40B4-BE49-F238E27FC236}">
                <a16:creationId xmlns:a16="http://schemas.microsoft.com/office/drawing/2014/main" id="{EB2FEBB6-C1E0-0D47-8CCC-05EE2F756590}"/>
              </a:ext>
            </a:extLst>
          </p:cNvPr>
          <p:cNvSpPr>
            <a:spLocks noGrp="1"/>
          </p:cNvSpPr>
          <p:nvPr>
            <p:ph type="pic" sz="quarter" idx="23" hasCustomPrompt="1"/>
          </p:nvPr>
        </p:nvSpPr>
        <p:spPr>
          <a:xfrm>
            <a:off x="6452271" y="3873673"/>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2" name="Oval 21">
            <a:extLst>
              <a:ext uri="{FF2B5EF4-FFF2-40B4-BE49-F238E27FC236}">
                <a16:creationId xmlns:a16="http://schemas.microsoft.com/office/drawing/2014/main" id="{7215E544-9553-AC42-B5C3-F7AE9AD6D815}"/>
              </a:ext>
            </a:extLst>
          </p:cNvPr>
          <p:cNvSpPr>
            <a:spLocks noChangeAspect="1"/>
          </p:cNvSpPr>
          <p:nvPr userDrawn="1"/>
        </p:nvSpPr>
        <p:spPr>
          <a:xfrm>
            <a:off x="8699143" y="79931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Oval 2">
            <a:extLst>
              <a:ext uri="{FF2B5EF4-FFF2-40B4-BE49-F238E27FC236}">
                <a16:creationId xmlns:a16="http://schemas.microsoft.com/office/drawing/2014/main" id="{F76E934A-C634-DF4D-992A-6E01917693AD}"/>
              </a:ext>
            </a:extLst>
          </p:cNvPr>
          <p:cNvSpPr>
            <a:spLocks noChangeAspect="1"/>
          </p:cNvSpPr>
          <p:nvPr userDrawn="1"/>
        </p:nvSpPr>
        <p:spPr>
          <a:xfrm>
            <a:off x="6289119" y="79931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BA6B443D-E39C-4F93-B9A3-917117A6F5F3}" type="datetime1">
              <a:rPr lang="en-US" noProof="0" smtClean="0"/>
              <a:t>10/22/2024</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14" name="Text Placeholder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2351088"/>
            <a:ext cx="2325688" cy="774700"/>
          </a:xfrm>
        </p:spPr>
        <p:txBody>
          <a:bodyPr>
            <a:normAutofit/>
          </a:bodyPr>
          <a:lstStyle>
            <a:lvl1pPr marL="0" indent="0" algn="ctr">
              <a:buNone/>
              <a:defRPr sz="1200"/>
            </a:lvl1pPr>
          </a:lstStyle>
          <a:p>
            <a:pPr lvl="0"/>
            <a:r>
              <a:rPr lang="en-US" noProof="0"/>
              <a:t>Edit bullet description</a:t>
            </a:r>
          </a:p>
        </p:txBody>
      </p:sp>
      <p:sp>
        <p:nvSpPr>
          <p:cNvPr id="18" name="Text Placeholder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2351088"/>
            <a:ext cx="2325688" cy="774700"/>
          </a:xfrm>
        </p:spPr>
        <p:txBody>
          <a:bodyPr>
            <a:normAutofit/>
          </a:bodyPr>
          <a:lstStyle>
            <a:lvl1pPr marL="0" indent="0" algn="ctr">
              <a:buNone/>
              <a:defRPr sz="1200"/>
            </a:lvl1pPr>
          </a:lstStyle>
          <a:p>
            <a:pPr lvl="0"/>
            <a:r>
              <a:rPr lang="en-US" noProof="0"/>
              <a:t>Edit bullet description</a:t>
            </a:r>
          </a:p>
        </p:txBody>
      </p:sp>
      <p:sp>
        <p:nvSpPr>
          <p:cNvPr id="26" name="Text Placeholder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5756275" y="5258548"/>
            <a:ext cx="2325688" cy="774700"/>
          </a:xfrm>
        </p:spPr>
        <p:txBody>
          <a:bodyPr>
            <a:normAutofit/>
          </a:bodyPr>
          <a:lstStyle>
            <a:lvl1pPr marL="0" indent="0" algn="ctr">
              <a:buNone/>
              <a:defRPr sz="1200"/>
            </a:lvl1pPr>
          </a:lstStyle>
          <a:p>
            <a:pPr lvl="0"/>
            <a:r>
              <a:rPr lang="en-US" noProof="0"/>
              <a:t>Edit bullet description</a:t>
            </a:r>
          </a:p>
        </p:txBody>
      </p:sp>
      <p:sp>
        <p:nvSpPr>
          <p:cNvPr id="28" name="Text Placeholder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8167235" y="5258548"/>
            <a:ext cx="2325688" cy="774700"/>
          </a:xfrm>
        </p:spPr>
        <p:txBody>
          <a:bodyPr>
            <a:normAutofit/>
          </a:bodyPr>
          <a:lstStyle>
            <a:lvl1pPr marL="0" indent="0" algn="ctr">
              <a:buNone/>
              <a:defRPr sz="1200"/>
            </a:lvl1pPr>
          </a:lstStyle>
          <a:p>
            <a:pPr lvl="0"/>
            <a:r>
              <a:rPr lang="en-US" noProof="0"/>
              <a:t>Edit bullet description</a:t>
            </a:r>
          </a:p>
        </p:txBody>
      </p:sp>
      <p:sp>
        <p:nvSpPr>
          <p:cNvPr id="20" name="Picture Placeholder 9">
            <a:extLst>
              <a:ext uri="{FF2B5EF4-FFF2-40B4-BE49-F238E27FC236}">
                <a16:creationId xmlns:a16="http://schemas.microsoft.com/office/drawing/2014/main" id="{8E97E18E-0E31-B542-9578-D6E4DCD84680}"/>
              </a:ext>
            </a:extLst>
          </p:cNvPr>
          <p:cNvSpPr>
            <a:spLocks noGrp="1"/>
          </p:cNvSpPr>
          <p:nvPr>
            <p:ph type="pic" sz="quarter" idx="21" hasCustomPrompt="1"/>
          </p:nvPr>
        </p:nvSpPr>
        <p:spPr>
          <a:xfrm>
            <a:off x="6454143" y="966213"/>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4" name="Picture Placeholder 9">
            <a:extLst>
              <a:ext uri="{FF2B5EF4-FFF2-40B4-BE49-F238E27FC236}">
                <a16:creationId xmlns:a16="http://schemas.microsoft.com/office/drawing/2014/main" id="{7602DDF7-46BD-6045-BDB0-45F47B0B6A9C}"/>
              </a:ext>
            </a:extLst>
          </p:cNvPr>
          <p:cNvSpPr>
            <a:spLocks noGrp="1"/>
          </p:cNvSpPr>
          <p:nvPr>
            <p:ph type="pic" sz="quarter" idx="22" hasCustomPrompt="1"/>
          </p:nvPr>
        </p:nvSpPr>
        <p:spPr>
          <a:xfrm>
            <a:off x="8865103" y="965277"/>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Tree>
    <p:extLst>
      <p:ext uri="{BB962C8B-B14F-4D97-AF65-F5344CB8AC3E}">
        <p14:creationId xmlns:p14="http://schemas.microsoft.com/office/powerpoint/2010/main" val="1820464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4 Icon Bullets Vertical">
    <p:spTree>
      <p:nvGrpSpPr>
        <p:cNvPr id="1" name=""/>
        <p:cNvGrpSpPr/>
        <p:nvPr/>
      </p:nvGrpSpPr>
      <p:grpSpPr>
        <a:xfrm>
          <a:off x="0" y="0"/>
          <a:ext cx="0" cy="0"/>
          <a:chOff x="0" y="0"/>
          <a:chExt cx="0" cy="0"/>
        </a:xfrm>
      </p:grpSpPr>
      <p:sp>
        <p:nvSpPr>
          <p:cNvPr id="20" name="Oval 19">
            <a:extLst>
              <a:ext uri="{FF2B5EF4-FFF2-40B4-BE49-F238E27FC236}">
                <a16:creationId xmlns:a16="http://schemas.microsoft.com/office/drawing/2014/main" id="{86F73ED6-3B3B-5A45-912C-FCFD7D53593C}"/>
              </a:ext>
            </a:extLst>
          </p:cNvPr>
          <p:cNvSpPr>
            <a:spLocks noChangeAspect="1"/>
          </p:cNvSpPr>
          <p:nvPr userDrawn="1"/>
        </p:nvSpPr>
        <p:spPr>
          <a:xfrm>
            <a:off x="8699143" y="3702940"/>
            <a:ext cx="1261872" cy="126187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Picture Placeholder 9">
            <a:extLst>
              <a:ext uri="{FF2B5EF4-FFF2-40B4-BE49-F238E27FC236}">
                <a16:creationId xmlns:a16="http://schemas.microsoft.com/office/drawing/2014/main" id="{B5971407-B12A-EE45-895D-769807DFC767}"/>
              </a:ext>
            </a:extLst>
          </p:cNvPr>
          <p:cNvSpPr>
            <a:spLocks noGrp="1"/>
          </p:cNvSpPr>
          <p:nvPr>
            <p:ph type="pic" sz="quarter" idx="24" hasCustomPrompt="1"/>
          </p:nvPr>
        </p:nvSpPr>
        <p:spPr>
          <a:xfrm>
            <a:off x="8865103" y="3869836"/>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2" name="Oval 21">
            <a:extLst>
              <a:ext uri="{FF2B5EF4-FFF2-40B4-BE49-F238E27FC236}">
                <a16:creationId xmlns:a16="http://schemas.microsoft.com/office/drawing/2014/main" id="{36215321-76D7-AD41-B779-DE347C617DB3}"/>
              </a:ext>
            </a:extLst>
          </p:cNvPr>
          <p:cNvSpPr>
            <a:spLocks noChangeAspect="1"/>
          </p:cNvSpPr>
          <p:nvPr userDrawn="1"/>
        </p:nvSpPr>
        <p:spPr>
          <a:xfrm>
            <a:off x="6288183" y="3706777"/>
            <a:ext cx="1261872" cy="126187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Picture Placeholder 9">
            <a:extLst>
              <a:ext uri="{FF2B5EF4-FFF2-40B4-BE49-F238E27FC236}">
                <a16:creationId xmlns:a16="http://schemas.microsoft.com/office/drawing/2014/main" id="{E61684B2-1403-BD44-80B1-6A5C0D0A3C67}"/>
              </a:ext>
            </a:extLst>
          </p:cNvPr>
          <p:cNvSpPr>
            <a:spLocks noGrp="1"/>
          </p:cNvSpPr>
          <p:nvPr>
            <p:ph type="pic" sz="quarter" idx="23" hasCustomPrompt="1"/>
          </p:nvPr>
        </p:nvSpPr>
        <p:spPr>
          <a:xfrm>
            <a:off x="6454143" y="3873673"/>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9" name="Oval 28">
            <a:extLst>
              <a:ext uri="{FF2B5EF4-FFF2-40B4-BE49-F238E27FC236}">
                <a16:creationId xmlns:a16="http://schemas.microsoft.com/office/drawing/2014/main" id="{3B87B079-A5F0-D34B-90BD-17403B51EF47}"/>
              </a:ext>
            </a:extLst>
          </p:cNvPr>
          <p:cNvSpPr>
            <a:spLocks noChangeAspect="1"/>
          </p:cNvSpPr>
          <p:nvPr userDrawn="1"/>
        </p:nvSpPr>
        <p:spPr>
          <a:xfrm>
            <a:off x="8699143" y="799317"/>
            <a:ext cx="1261872" cy="1261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0" name="Oval 29">
            <a:extLst>
              <a:ext uri="{FF2B5EF4-FFF2-40B4-BE49-F238E27FC236}">
                <a16:creationId xmlns:a16="http://schemas.microsoft.com/office/drawing/2014/main" id="{67169BE7-153A-034D-B3C8-A226C22DE09C}"/>
              </a:ext>
            </a:extLst>
          </p:cNvPr>
          <p:cNvSpPr>
            <a:spLocks noChangeAspect="1"/>
          </p:cNvSpPr>
          <p:nvPr userDrawn="1"/>
        </p:nvSpPr>
        <p:spPr>
          <a:xfrm>
            <a:off x="6288183" y="799317"/>
            <a:ext cx="1261872" cy="12618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Picture Placeholder 9">
            <a:extLst>
              <a:ext uri="{FF2B5EF4-FFF2-40B4-BE49-F238E27FC236}">
                <a16:creationId xmlns:a16="http://schemas.microsoft.com/office/drawing/2014/main" id="{604C6493-8619-1749-A32C-8C1C4E875339}"/>
              </a:ext>
            </a:extLst>
          </p:cNvPr>
          <p:cNvSpPr>
            <a:spLocks noGrp="1"/>
          </p:cNvSpPr>
          <p:nvPr>
            <p:ph type="pic" sz="quarter" idx="21" hasCustomPrompt="1"/>
          </p:nvPr>
        </p:nvSpPr>
        <p:spPr>
          <a:xfrm>
            <a:off x="6454143" y="966213"/>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32" name="Picture Placeholder 9">
            <a:extLst>
              <a:ext uri="{FF2B5EF4-FFF2-40B4-BE49-F238E27FC236}">
                <a16:creationId xmlns:a16="http://schemas.microsoft.com/office/drawing/2014/main" id="{EE25A905-577F-154D-BA89-4F485EEBC4BD}"/>
              </a:ext>
            </a:extLst>
          </p:cNvPr>
          <p:cNvSpPr>
            <a:spLocks noGrp="1"/>
          </p:cNvSpPr>
          <p:nvPr>
            <p:ph type="pic" sz="quarter" idx="22" hasCustomPrompt="1"/>
          </p:nvPr>
        </p:nvSpPr>
        <p:spPr>
          <a:xfrm>
            <a:off x="8865103" y="965277"/>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A00A91FE-9B6B-4A32-8500-BA8140B59533}" type="datetime1">
              <a:rPr lang="en-US" noProof="0" smtClean="0"/>
              <a:t>10/22/2024</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14" name="Text Placeholder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2351088"/>
            <a:ext cx="2325688" cy="774700"/>
          </a:xfrm>
        </p:spPr>
        <p:txBody>
          <a:bodyPr>
            <a:normAutofit/>
          </a:bodyPr>
          <a:lstStyle>
            <a:lvl1pPr marL="0" indent="0" algn="ctr">
              <a:buNone/>
              <a:defRPr sz="1200"/>
            </a:lvl1pPr>
          </a:lstStyle>
          <a:p>
            <a:pPr lvl="0"/>
            <a:r>
              <a:rPr lang="en-US" noProof="0"/>
              <a:t>Edit bullet description</a:t>
            </a:r>
          </a:p>
        </p:txBody>
      </p:sp>
      <p:sp>
        <p:nvSpPr>
          <p:cNvPr id="18" name="Text Placeholder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2351088"/>
            <a:ext cx="2325688" cy="774700"/>
          </a:xfrm>
        </p:spPr>
        <p:txBody>
          <a:bodyPr>
            <a:normAutofit/>
          </a:bodyPr>
          <a:lstStyle>
            <a:lvl1pPr marL="0" indent="0" algn="ctr">
              <a:buNone/>
              <a:defRPr sz="1200"/>
            </a:lvl1pPr>
          </a:lstStyle>
          <a:p>
            <a:pPr lvl="0"/>
            <a:r>
              <a:rPr lang="en-US" noProof="0"/>
              <a:t>Edit bullet description</a:t>
            </a:r>
          </a:p>
        </p:txBody>
      </p:sp>
      <p:sp>
        <p:nvSpPr>
          <p:cNvPr id="26" name="Text Placeholder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5756275" y="5258548"/>
            <a:ext cx="2325688" cy="774700"/>
          </a:xfrm>
        </p:spPr>
        <p:txBody>
          <a:bodyPr>
            <a:normAutofit/>
          </a:bodyPr>
          <a:lstStyle>
            <a:lvl1pPr marL="0" indent="0" algn="ctr">
              <a:buNone/>
              <a:defRPr sz="1200"/>
            </a:lvl1pPr>
          </a:lstStyle>
          <a:p>
            <a:pPr lvl="0"/>
            <a:r>
              <a:rPr lang="en-US" noProof="0"/>
              <a:t>Edit bullet description</a:t>
            </a:r>
          </a:p>
        </p:txBody>
      </p:sp>
      <p:sp>
        <p:nvSpPr>
          <p:cNvPr id="28" name="Text Placeholder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8167235" y="5258548"/>
            <a:ext cx="2325688" cy="774700"/>
          </a:xfrm>
        </p:spPr>
        <p:txBody>
          <a:bodyPr>
            <a:normAutofit/>
          </a:bodyPr>
          <a:lstStyle>
            <a:lvl1pPr marL="0" indent="0" algn="ctr">
              <a:buNone/>
              <a:defRPr sz="1200"/>
            </a:lvl1pPr>
          </a:lstStyle>
          <a:p>
            <a:pPr lvl="0"/>
            <a:r>
              <a:rPr lang="en-US" noProof="0"/>
              <a:t>Edit bullet description</a:t>
            </a:r>
          </a:p>
        </p:txBody>
      </p:sp>
    </p:spTree>
    <p:extLst>
      <p:ext uri="{BB962C8B-B14F-4D97-AF65-F5344CB8AC3E}">
        <p14:creationId xmlns:p14="http://schemas.microsoft.com/office/powerpoint/2010/main" val="3254131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 Icon Bullets Vertical">
    <p:spTree>
      <p:nvGrpSpPr>
        <p:cNvPr id="1" name=""/>
        <p:cNvGrpSpPr/>
        <p:nvPr/>
      </p:nvGrpSpPr>
      <p:grpSpPr>
        <a:xfrm>
          <a:off x="0" y="0"/>
          <a:ext cx="0" cy="0"/>
          <a:chOff x="0" y="0"/>
          <a:chExt cx="0" cy="0"/>
        </a:xfrm>
      </p:grpSpPr>
      <p:sp>
        <p:nvSpPr>
          <p:cNvPr id="29" name="Oval 28">
            <a:extLst>
              <a:ext uri="{FF2B5EF4-FFF2-40B4-BE49-F238E27FC236}">
                <a16:creationId xmlns:a16="http://schemas.microsoft.com/office/drawing/2014/main" id="{3B87B079-A5F0-D34B-90BD-17403B51EF47}"/>
              </a:ext>
            </a:extLst>
          </p:cNvPr>
          <p:cNvSpPr>
            <a:spLocks noChangeAspect="1"/>
          </p:cNvSpPr>
          <p:nvPr userDrawn="1"/>
        </p:nvSpPr>
        <p:spPr>
          <a:xfrm>
            <a:off x="8699143" y="2234226"/>
            <a:ext cx="1261872" cy="1261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0" name="Oval 29">
            <a:extLst>
              <a:ext uri="{FF2B5EF4-FFF2-40B4-BE49-F238E27FC236}">
                <a16:creationId xmlns:a16="http://schemas.microsoft.com/office/drawing/2014/main" id="{67169BE7-153A-034D-B3C8-A226C22DE09C}"/>
              </a:ext>
            </a:extLst>
          </p:cNvPr>
          <p:cNvSpPr>
            <a:spLocks noChangeAspect="1"/>
          </p:cNvSpPr>
          <p:nvPr userDrawn="1"/>
        </p:nvSpPr>
        <p:spPr>
          <a:xfrm>
            <a:off x="6288183" y="2234226"/>
            <a:ext cx="1261872" cy="12618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Picture Placeholder 9">
            <a:extLst>
              <a:ext uri="{FF2B5EF4-FFF2-40B4-BE49-F238E27FC236}">
                <a16:creationId xmlns:a16="http://schemas.microsoft.com/office/drawing/2014/main" id="{604C6493-8619-1749-A32C-8C1C4E875339}"/>
              </a:ext>
            </a:extLst>
          </p:cNvPr>
          <p:cNvSpPr>
            <a:spLocks noGrp="1"/>
          </p:cNvSpPr>
          <p:nvPr>
            <p:ph type="pic" sz="quarter" idx="21" hasCustomPrompt="1"/>
          </p:nvPr>
        </p:nvSpPr>
        <p:spPr>
          <a:xfrm>
            <a:off x="6454143" y="2401122"/>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32" name="Picture Placeholder 9">
            <a:extLst>
              <a:ext uri="{FF2B5EF4-FFF2-40B4-BE49-F238E27FC236}">
                <a16:creationId xmlns:a16="http://schemas.microsoft.com/office/drawing/2014/main" id="{EE25A905-577F-154D-BA89-4F485EEBC4BD}"/>
              </a:ext>
            </a:extLst>
          </p:cNvPr>
          <p:cNvSpPr>
            <a:spLocks noGrp="1"/>
          </p:cNvSpPr>
          <p:nvPr>
            <p:ph type="pic" sz="quarter" idx="22" hasCustomPrompt="1"/>
          </p:nvPr>
        </p:nvSpPr>
        <p:spPr>
          <a:xfrm>
            <a:off x="8865103" y="2400186"/>
            <a:ext cx="929952" cy="929952"/>
          </a:xfrm>
          <a:prstGeom prst="ellipse">
            <a:avLst/>
          </a:prstGeom>
          <a:noFill/>
          <a:effectLst/>
        </p:spPr>
        <p:txBody>
          <a:bodyPr anchor="ctr">
            <a:normAutofit/>
          </a:bodyPr>
          <a:lstStyle>
            <a:lvl1pPr marL="0" indent="0" algn="ctr">
              <a:buNone/>
              <a:defRPr sz="1200" i="1"/>
            </a:lvl1pPr>
          </a:lstStyle>
          <a:p>
            <a:r>
              <a:rPr lang="en-US" noProof="0" dirty="0"/>
              <a:t>Select Icon</a:t>
            </a:r>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D3660386-B7C2-49E7-AAB4-571384CA0A58}" type="datetime1">
              <a:rPr lang="en-US" noProof="0" smtClean="0"/>
              <a:t>10/22/2024</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14" name="Text Placeholder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3785996"/>
            <a:ext cx="2325688" cy="1503455"/>
          </a:xfrm>
        </p:spPr>
        <p:txBody>
          <a:bodyPr>
            <a:noAutofit/>
          </a:bodyPr>
          <a:lstStyle>
            <a:lvl1pPr marL="0" indent="0" algn="ctr">
              <a:buNone/>
              <a:defRPr sz="1200"/>
            </a:lvl1pPr>
          </a:lstStyle>
          <a:p>
            <a:pPr lvl="0"/>
            <a:r>
              <a:rPr lang="en-US" noProof="0"/>
              <a:t>Edit bullet description</a:t>
            </a:r>
          </a:p>
        </p:txBody>
      </p:sp>
      <p:sp>
        <p:nvSpPr>
          <p:cNvPr id="18" name="Text Placeholder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3785996"/>
            <a:ext cx="2325688" cy="1503455"/>
          </a:xfrm>
        </p:spPr>
        <p:txBody>
          <a:bodyPr>
            <a:noAutofit/>
          </a:bodyPr>
          <a:lstStyle>
            <a:lvl1pPr marL="0" indent="0" algn="ctr">
              <a:buNone/>
              <a:defRPr sz="1200"/>
            </a:lvl1pPr>
          </a:lstStyle>
          <a:p>
            <a:pPr lvl="0"/>
            <a:r>
              <a:rPr lang="en-US" noProof="0"/>
              <a:t>Edit bullet description</a:t>
            </a:r>
          </a:p>
        </p:txBody>
      </p:sp>
    </p:spTree>
    <p:extLst>
      <p:ext uri="{BB962C8B-B14F-4D97-AF65-F5344CB8AC3E}">
        <p14:creationId xmlns:p14="http://schemas.microsoft.com/office/powerpoint/2010/main" val="2465061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4 Icon Bullets Horizontal">
    <p:spTree>
      <p:nvGrpSpPr>
        <p:cNvPr id="1" name=""/>
        <p:cNvGrpSpPr/>
        <p:nvPr/>
      </p:nvGrpSpPr>
      <p:grpSpPr>
        <a:xfrm>
          <a:off x="0" y="0"/>
          <a:ext cx="0" cy="0"/>
          <a:chOff x="0" y="0"/>
          <a:chExt cx="0" cy="0"/>
        </a:xfrm>
      </p:grpSpPr>
      <p:sp>
        <p:nvSpPr>
          <p:cNvPr id="32" name="Oval 31">
            <a:extLst>
              <a:ext uri="{FF2B5EF4-FFF2-40B4-BE49-F238E27FC236}">
                <a16:creationId xmlns:a16="http://schemas.microsoft.com/office/drawing/2014/main" id="{F625DE42-6A2A-D745-B1F8-2AF2793533BE}"/>
              </a:ext>
            </a:extLst>
          </p:cNvPr>
          <p:cNvSpPr>
            <a:spLocks noChangeAspect="1"/>
          </p:cNvSpPr>
          <p:nvPr userDrawn="1"/>
        </p:nvSpPr>
        <p:spPr>
          <a:xfrm>
            <a:off x="8404601" y="3981394"/>
            <a:ext cx="1042415" cy="104241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Picture Placeholder 9">
            <a:extLst>
              <a:ext uri="{FF2B5EF4-FFF2-40B4-BE49-F238E27FC236}">
                <a16:creationId xmlns:a16="http://schemas.microsoft.com/office/drawing/2014/main" id="{A87D37E3-62A9-1F44-8520-EBED16BF1C0F}"/>
              </a:ext>
            </a:extLst>
          </p:cNvPr>
          <p:cNvSpPr>
            <a:spLocks noGrp="1"/>
          </p:cNvSpPr>
          <p:nvPr>
            <p:ph type="pic" sz="quarter" idx="24" hasCustomPrompt="1"/>
          </p:nvPr>
        </p:nvSpPr>
        <p:spPr>
          <a:xfrm>
            <a:off x="8535100" y="4123125"/>
            <a:ext cx="781417" cy="758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9" name="Oval 28">
            <a:extLst>
              <a:ext uri="{FF2B5EF4-FFF2-40B4-BE49-F238E27FC236}">
                <a16:creationId xmlns:a16="http://schemas.microsoft.com/office/drawing/2014/main" id="{75F8797D-AFBD-534A-AC82-DE2B7BAECE83}"/>
              </a:ext>
            </a:extLst>
          </p:cNvPr>
          <p:cNvSpPr>
            <a:spLocks noChangeAspect="1"/>
          </p:cNvSpPr>
          <p:nvPr userDrawn="1"/>
        </p:nvSpPr>
        <p:spPr>
          <a:xfrm>
            <a:off x="8404601" y="1932281"/>
            <a:ext cx="1042415" cy="10424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0" name="Picture Placeholder 9">
            <a:extLst>
              <a:ext uri="{FF2B5EF4-FFF2-40B4-BE49-F238E27FC236}">
                <a16:creationId xmlns:a16="http://schemas.microsoft.com/office/drawing/2014/main" id="{EFE809D2-16A3-B143-BC10-FEC397E62C62}"/>
              </a:ext>
            </a:extLst>
          </p:cNvPr>
          <p:cNvSpPr>
            <a:spLocks noGrp="1"/>
          </p:cNvSpPr>
          <p:nvPr>
            <p:ph type="pic" sz="quarter" idx="23" hasCustomPrompt="1"/>
          </p:nvPr>
        </p:nvSpPr>
        <p:spPr>
          <a:xfrm>
            <a:off x="8535100" y="2074012"/>
            <a:ext cx="781417" cy="758952"/>
          </a:xfrm>
          <a:prstGeom prst="ellipse">
            <a:avLst/>
          </a:prstGeom>
          <a:noFill/>
          <a:effectLst/>
        </p:spPr>
        <p:txBody>
          <a:bodyPr anchor="ctr">
            <a:normAutofit/>
          </a:bodyPr>
          <a:lstStyle>
            <a:lvl1pPr marL="0" indent="0" algn="ctr">
              <a:buNone/>
              <a:defRPr sz="1200" i="1"/>
            </a:lvl1pPr>
          </a:lstStyle>
          <a:p>
            <a:r>
              <a:rPr lang="en-US" noProof="0" dirty="0"/>
              <a:t>Select Icon</a:t>
            </a:r>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noProof="0"/>
              <a:t>Click to edit Master title style</a:t>
            </a:r>
          </a:p>
        </p:txBody>
      </p:sp>
      <p:sp>
        <p:nvSpPr>
          <p:cNvPr id="4" name="Date Placeholder 3"/>
          <p:cNvSpPr>
            <a:spLocks noGrp="1"/>
          </p:cNvSpPr>
          <p:nvPr>
            <p:ph type="dt" sz="half" idx="10"/>
          </p:nvPr>
        </p:nvSpPr>
        <p:spPr/>
        <p:txBody>
          <a:bodyPr/>
          <a:lstStyle/>
          <a:p>
            <a:fld id="{1532BF69-9699-4106-A918-A1E65CFAA79D}" type="datetime1">
              <a:rPr lang="en-US" noProof="0" smtClean="0"/>
              <a:t>10/22/2024</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US" noProof="0" smtClean="0"/>
              <a:t>‹#›</a:t>
            </a:fld>
            <a:endParaRPr lang="en-US" noProof="0" dirty="0"/>
          </a:p>
        </p:txBody>
      </p:sp>
      <p:sp>
        <p:nvSpPr>
          <p:cNvPr id="14" name="Text Placeholder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6189670" y="1840992"/>
            <a:ext cx="2095046" cy="1225056"/>
          </a:xfrm>
        </p:spPr>
        <p:txBody>
          <a:bodyPr anchor="ctr">
            <a:noAutofit/>
          </a:bodyPr>
          <a:lstStyle>
            <a:lvl1pPr marL="0" indent="0" algn="l">
              <a:buNone/>
              <a:defRPr sz="1200"/>
            </a:lvl1pPr>
          </a:lstStyle>
          <a:p>
            <a:pPr lvl="0"/>
            <a:r>
              <a:rPr lang="en-US" noProof="0"/>
              <a:t>Edit bullet description</a:t>
            </a:r>
          </a:p>
        </p:txBody>
      </p:sp>
      <p:sp>
        <p:nvSpPr>
          <p:cNvPr id="18" name="Text Placeholder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9519533" y="1840992"/>
            <a:ext cx="2095046" cy="1225056"/>
          </a:xfrm>
        </p:spPr>
        <p:txBody>
          <a:bodyPr anchor="ctr">
            <a:noAutofit/>
          </a:bodyPr>
          <a:lstStyle>
            <a:lvl1pPr marL="0" indent="0" algn="l">
              <a:buNone/>
              <a:defRPr sz="1200"/>
            </a:lvl1pPr>
          </a:lstStyle>
          <a:p>
            <a:pPr lvl="0"/>
            <a:r>
              <a:rPr lang="en-US" noProof="0"/>
              <a:t>Edit bullet description</a:t>
            </a:r>
          </a:p>
        </p:txBody>
      </p:sp>
      <p:sp>
        <p:nvSpPr>
          <p:cNvPr id="26" name="Text Placeholder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6189670" y="3891529"/>
            <a:ext cx="2095046" cy="1222144"/>
          </a:xfrm>
        </p:spPr>
        <p:txBody>
          <a:bodyPr anchor="ctr">
            <a:noAutofit/>
          </a:bodyPr>
          <a:lstStyle>
            <a:lvl1pPr marL="0" indent="0" algn="l">
              <a:buNone/>
              <a:defRPr sz="1200"/>
            </a:lvl1pPr>
          </a:lstStyle>
          <a:p>
            <a:pPr lvl="0"/>
            <a:r>
              <a:rPr lang="en-US" noProof="0"/>
              <a:t>Edit bullet description</a:t>
            </a:r>
          </a:p>
        </p:txBody>
      </p:sp>
      <p:sp>
        <p:nvSpPr>
          <p:cNvPr id="28" name="Text Placeholder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9519533" y="3891529"/>
            <a:ext cx="2095046" cy="1222144"/>
          </a:xfrm>
        </p:spPr>
        <p:txBody>
          <a:bodyPr anchor="ctr">
            <a:noAutofit/>
          </a:bodyPr>
          <a:lstStyle>
            <a:lvl1pPr marL="0" indent="0" algn="l">
              <a:buNone/>
              <a:defRPr sz="1200"/>
            </a:lvl1pPr>
          </a:lstStyle>
          <a:p>
            <a:pPr lvl="0"/>
            <a:r>
              <a:rPr lang="en-US" noProof="0"/>
              <a:t>Edit bullet description</a:t>
            </a:r>
          </a:p>
        </p:txBody>
      </p:sp>
      <p:sp>
        <p:nvSpPr>
          <p:cNvPr id="20" name="Oval 19">
            <a:extLst>
              <a:ext uri="{FF2B5EF4-FFF2-40B4-BE49-F238E27FC236}">
                <a16:creationId xmlns:a16="http://schemas.microsoft.com/office/drawing/2014/main" id="{73963115-25B3-494B-9A13-AC92EFE94C09}"/>
              </a:ext>
            </a:extLst>
          </p:cNvPr>
          <p:cNvSpPr>
            <a:spLocks noChangeAspect="1"/>
          </p:cNvSpPr>
          <p:nvPr userDrawn="1"/>
        </p:nvSpPr>
        <p:spPr>
          <a:xfrm>
            <a:off x="5070995" y="1932281"/>
            <a:ext cx="1042415" cy="104241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Picture Placeholder 9">
            <a:extLst>
              <a:ext uri="{FF2B5EF4-FFF2-40B4-BE49-F238E27FC236}">
                <a16:creationId xmlns:a16="http://schemas.microsoft.com/office/drawing/2014/main" id="{3C759269-D6E6-2B41-8BEE-8B5AFB809B6A}"/>
              </a:ext>
            </a:extLst>
          </p:cNvPr>
          <p:cNvSpPr>
            <a:spLocks noGrp="1"/>
          </p:cNvSpPr>
          <p:nvPr>
            <p:ph type="pic" sz="quarter" idx="21" hasCustomPrompt="1"/>
          </p:nvPr>
        </p:nvSpPr>
        <p:spPr>
          <a:xfrm>
            <a:off x="5201494" y="2074012"/>
            <a:ext cx="781417" cy="758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
        <p:nvSpPr>
          <p:cNvPr id="22" name="Oval 21">
            <a:extLst>
              <a:ext uri="{FF2B5EF4-FFF2-40B4-BE49-F238E27FC236}">
                <a16:creationId xmlns:a16="http://schemas.microsoft.com/office/drawing/2014/main" id="{43E569D5-DC38-7C46-95CD-ACFBFBF591A2}"/>
              </a:ext>
            </a:extLst>
          </p:cNvPr>
          <p:cNvSpPr>
            <a:spLocks noChangeAspect="1"/>
          </p:cNvSpPr>
          <p:nvPr userDrawn="1"/>
        </p:nvSpPr>
        <p:spPr>
          <a:xfrm>
            <a:off x="5070995" y="3981394"/>
            <a:ext cx="1042415" cy="104241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4" name="Picture Placeholder 9">
            <a:extLst>
              <a:ext uri="{FF2B5EF4-FFF2-40B4-BE49-F238E27FC236}">
                <a16:creationId xmlns:a16="http://schemas.microsoft.com/office/drawing/2014/main" id="{E8396DFD-D667-2648-9BE4-6237690F7999}"/>
              </a:ext>
            </a:extLst>
          </p:cNvPr>
          <p:cNvSpPr>
            <a:spLocks noGrp="1"/>
          </p:cNvSpPr>
          <p:nvPr>
            <p:ph type="pic" sz="quarter" idx="22" hasCustomPrompt="1"/>
          </p:nvPr>
        </p:nvSpPr>
        <p:spPr>
          <a:xfrm>
            <a:off x="5201494" y="4123125"/>
            <a:ext cx="781417" cy="758952"/>
          </a:xfrm>
          <a:prstGeom prst="ellipse">
            <a:avLst/>
          </a:prstGeom>
          <a:noFill/>
          <a:effectLst/>
        </p:spPr>
        <p:txBody>
          <a:bodyPr anchor="ctr">
            <a:normAutofit/>
          </a:bodyPr>
          <a:lstStyle>
            <a:lvl1pPr marL="0" indent="0" algn="ctr">
              <a:buNone/>
              <a:defRPr sz="1200" i="1"/>
            </a:lvl1pPr>
          </a:lstStyle>
          <a:p>
            <a:r>
              <a:rPr lang="en-US" noProof="0" dirty="0"/>
              <a:t>Select Icon</a:t>
            </a:r>
          </a:p>
        </p:txBody>
      </p:sp>
    </p:spTree>
    <p:extLst>
      <p:ext uri="{BB962C8B-B14F-4D97-AF65-F5344CB8AC3E}">
        <p14:creationId xmlns:p14="http://schemas.microsoft.com/office/powerpoint/2010/main" val="2929901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8">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noProof="0"/>
              <a:t>Click to edit Master title style</a:t>
            </a:r>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tx1">
                    <a:lumMod val="75000"/>
                    <a:lumOff val="25000"/>
                  </a:schemeClr>
                </a:solidFill>
              </a:defRPr>
            </a:lvl1pPr>
          </a:lstStyle>
          <a:p>
            <a:fld id="{B8951D05-2C1C-4826-8261-3806431EE9A4}" type="datetime1">
              <a:rPr lang="en-US" noProof="0" smtClean="0"/>
              <a:t>10/22/2024</a:t>
            </a:fld>
            <a:endParaRPr lang="en-US" noProof="0"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tx1">
                    <a:lumMod val="75000"/>
                    <a:lumOff val="25000"/>
                  </a:schemeClr>
                </a:solidFill>
                <a:latin typeface="+mn-lt"/>
              </a:defRPr>
            </a:lvl1pPr>
          </a:lstStyle>
          <a:p>
            <a:endParaRPr lang="en-US" noProof="0"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9FF96B15-8338-45D5-A943-561235072D66}" type="slidenum">
              <a:rPr lang="en-US" noProof="0" smtClean="0"/>
              <a:t>‹#›</a:t>
            </a:fld>
            <a:endParaRPr lang="en-US" noProof="0" dirty="0"/>
          </a:p>
        </p:txBody>
      </p:sp>
    </p:spTree>
    <p:extLst>
      <p:ext uri="{BB962C8B-B14F-4D97-AF65-F5344CB8AC3E}">
        <p14:creationId xmlns:p14="http://schemas.microsoft.com/office/powerpoint/2010/main" val="2063915332"/>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59" r:id="rId4"/>
    <p:sldLayoutId id="2147483860" r:id="rId5"/>
    <p:sldLayoutId id="2147483861" r:id="rId6"/>
    <p:sldLayoutId id="2147483862" r:id="rId7"/>
    <p:sldLayoutId id="2147483864" r:id="rId8"/>
    <p:sldLayoutId id="2147483863" r:id="rId9"/>
    <p:sldLayoutId id="2147483858" r:id="rId10"/>
    <p:sldLayoutId id="2147483865" r:id="rId11"/>
    <p:sldLayoutId id="2147483844" r:id="rId12"/>
    <p:sldLayoutId id="2147483845" r:id="rId13"/>
    <p:sldLayoutId id="2147483846" r:id="rId14"/>
    <p:sldLayoutId id="2147483866" r:id="rId15"/>
    <p:sldLayoutId id="2147483847" r:id="rId16"/>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isa.Morley@alaska.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ps.alaska.gov/cdvsa/hom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9B41E-FC51-4047-9C2D-7FA6782DAFEB}"/>
              </a:ext>
            </a:extLst>
          </p:cNvPr>
          <p:cNvSpPr>
            <a:spLocks noGrp="1"/>
          </p:cNvSpPr>
          <p:nvPr>
            <p:ph type="ctrTitle"/>
          </p:nvPr>
        </p:nvSpPr>
        <p:spPr>
          <a:xfrm>
            <a:off x="1377693" y="1161887"/>
            <a:ext cx="8825658" cy="2677648"/>
          </a:xfrm>
        </p:spPr>
        <p:txBody>
          <a:bodyPr/>
          <a:lstStyle/>
          <a:p>
            <a:r>
              <a:rPr lang="en-US" dirty="0">
                <a:solidFill>
                  <a:schemeClr val="bg1"/>
                </a:solidFill>
              </a:rPr>
              <a:t>CDVSA</a:t>
            </a:r>
            <a:br>
              <a:rPr lang="en-US" dirty="0">
                <a:solidFill>
                  <a:schemeClr val="bg1"/>
                </a:solidFill>
              </a:rPr>
            </a:br>
            <a:r>
              <a:rPr lang="en-US" dirty="0">
                <a:solidFill>
                  <a:schemeClr val="bg1"/>
                </a:solidFill>
              </a:rPr>
              <a:t>Criminal Justice Planner Update</a:t>
            </a:r>
          </a:p>
        </p:txBody>
      </p:sp>
      <p:sp>
        <p:nvSpPr>
          <p:cNvPr id="3" name="Subtitle 2">
            <a:extLst>
              <a:ext uri="{FF2B5EF4-FFF2-40B4-BE49-F238E27FC236}">
                <a16:creationId xmlns:a16="http://schemas.microsoft.com/office/drawing/2014/main" id="{252E989F-747B-4007-9C7A-A35E8B662A7B}"/>
              </a:ext>
            </a:extLst>
          </p:cNvPr>
          <p:cNvSpPr>
            <a:spLocks noGrp="1"/>
          </p:cNvSpPr>
          <p:nvPr>
            <p:ph type="subTitle" idx="1"/>
          </p:nvPr>
        </p:nvSpPr>
        <p:spPr>
          <a:xfrm>
            <a:off x="1154955" y="4777380"/>
            <a:ext cx="8825658" cy="1159594"/>
          </a:xfrm>
        </p:spPr>
        <p:txBody>
          <a:bodyPr>
            <a:normAutofit lnSpcReduction="10000"/>
          </a:bodyPr>
          <a:lstStyle/>
          <a:p>
            <a:r>
              <a:rPr lang="en-US" cap="none" dirty="0"/>
              <a:t>Lisa Morley</a:t>
            </a:r>
          </a:p>
          <a:p>
            <a:r>
              <a:rPr lang="en-US" cap="none" dirty="0">
                <a:hlinkClick r:id="rId3"/>
              </a:rPr>
              <a:t>Lisa.Morley@alaska.gov</a:t>
            </a:r>
            <a:endParaRPr lang="en-US" cap="none" dirty="0"/>
          </a:p>
          <a:p>
            <a:r>
              <a:rPr lang="en-US" cap="none" dirty="0"/>
              <a:t>907-465-6301</a:t>
            </a:r>
          </a:p>
        </p:txBody>
      </p:sp>
      <p:pic>
        <p:nvPicPr>
          <p:cNvPr id="4" name="Picture 3">
            <a:hlinkClick r:id="rId4"/>
            <a:extLst>
              <a:ext uri="{FF2B5EF4-FFF2-40B4-BE49-F238E27FC236}">
                <a16:creationId xmlns:a16="http://schemas.microsoft.com/office/drawing/2014/main" id="{3ED3F15C-329F-BD8E-EE14-A9D6E9C0CBB3}"/>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750788" y="5606993"/>
            <a:ext cx="2905125" cy="659961"/>
          </a:xfrm>
          <a:prstGeom prst="rect">
            <a:avLst/>
          </a:prstGeom>
          <a:noFill/>
          <a:ln>
            <a:noFill/>
          </a:ln>
        </p:spPr>
      </p:pic>
    </p:spTree>
    <p:extLst>
      <p:ext uri="{BB962C8B-B14F-4D97-AF65-F5344CB8AC3E}">
        <p14:creationId xmlns:p14="http://schemas.microsoft.com/office/powerpoint/2010/main" val="306700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6215C-055F-7507-4D57-C9725B60DFC0}"/>
              </a:ext>
            </a:extLst>
          </p:cNvPr>
          <p:cNvSpPr>
            <a:spLocks noGrp="1"/>
          </p:cNvSpPr>
          <p:nvPr>
            <p:ph type="title"/>
          </p:nvPr>
        </p:nvSpPr>
        <p:spPr/>
        <p:txBody>
          <a:bodyPr/>
          <a:lstStyle/>
          <a:p>
            <a:pPr algn="ctr"/>
            <a:r>
              <a:rPr lang="en-US" dirty="0"/>
              <a:t>Program Updates </a:t>
            </a:r>
          </a:p>
        </p:txBody>
      </p:sp>
      <p:sp>
        <p:nvSpPr>
          <p:cNvPr id="3" name="Content Placeholder 2">
            <a:extLst>
              <a:ext uri="{FF2B5EF4-FFF2-40B4-BE49-F238E27FC236}">
                <a16:creationId xmlns:a16="http://schemas.microsoft.com/office/drawing/2014/main" id="{02B87859-F752-164D-BE09-D37D61A35E08}"/>
              </a:ext>
            </a:extLst>
          </p:cNvPr>
          <p:cNvSpPr>
            <a:spLocks noGrp="1"/>
          </p:cNvSpPr>
          <p:nvPr>
            <p:ph idx="1"/>
          </p:nvPr>
        </p:nvSpPr>
        <p:spPr>
          <a:xfrm>
            <a:off x="1154953" y="3051810"/>
            <a:ext cx="8761414" cy="2476500"/>
          </a:xfrm>
        </p:spPr>
        <p:txBody>
          <a:bodyPr>
            <a:normAutofit/>
          </a:bodyPr>
          <a:lstStyle/>
          <a:p>
            <a:r>
              <a:rPr lang="en-US" sz="2500" dirty="0"/>
              <a:t>Battering Intervention Program Regulations </a:t>
            </a:r>
          </a:p>
          <a:p>
            <a:r>
              <a:rPr lang="en-US" sz="2500" dirty="0"/>
              <a:t>UAA Partnership </a:t>
            </a:r>
          </a:p>
          <a:p>
            <a:r>
              <a:rPr lang="en-US" sz="2500" dirty="0"/>
              <a:t>OVW Restorative Justice Pilot Project</a:t>
            </a:r>
          </a:p>
          <a:p>
            <a:r>
              <a:rPr lang="en-US" sz="2500" dirty="0"/>
              <a:t>VAWA STOP </a:t>
            </a:r>
          </a:p>
          <a:p>
            <a:pPr marL="0" indent="0">
              <a:buNone/>
            </a:pPr>
            <a:endParaRPr lang="en-US" sz="2500" dirty="0"/>
          </a:p>
        </p:txBody>
      </p:sp>
      <p:sp>
        <p:nvSpPr>
          <p:cNvPr id="4" name="Slide Number Placeholder 3">
            <a:extLst>
              <a:ext uri="{FF2B5EF4-FFF2-40B4-BE49-F238E27FC236}">
                <a16:creationId xmlns:a16="http://schemas.microsoft.com/office/drawing/2014/main" id="{3BF1E3F3-981C-FAFE-E5A2-120ADCF9D10C}"/>
              </a:ext>
            </a:extLst>
          </p:cNvPr>
          <p:cNvSpPr>
            <a:spLocks noGrp="1"/>
          </p:cNvSpPr>
          <p:nvPr>
            <p:ph type="sldNum" sz="quarter" idx="12"/>
          </p:nvPr>
        </p:nvSpPr>
        <p:spPr/>
        <p:txBody>
          <a:bodyPr/>
          <a:lstStyle/>
          <a:p>
            <a:r>
              <a:rPr lang="en-US" dirty="0"/>
              <a:t>2</a:t>
            </a:r>
            <a:endParaRPr lang="en-US" noProof="0" dirty="0"/>
          </a:p>
        </p:txBody>
      </p:sp>
    </p:spTree>
    <p:extLst>
      <p:ext uri="{BB962C8B-B14F-4D97-AF65-F5344CB8AC3E}">
        <p14:creationId xmlns:p14="http://schemas.microsoft.com/office/powerpoint/2010/main" val="666089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8836C-1916-A2BF-37EF-4879BB6CE3D9}"/>
              </a:ext>
            </a:extLst>
          </p:cNvPr>
          <p:cNvSpPr>
            <a:spLocks noGrp="1"/>
          </p:cNvSpPr>
          <p:nvPr>
            <p:ph type="title"/>
          </p:nvPr>
        </p:nvSpPr>
        <p:spPr/>
        <p:txBody>
          <a:bodyPr/>
          <a:lstStyle/>
          <a:p>
            <a:r>
              <a:rPr lang="en-US" sz="3600" dirty="0">
                <a:solidFill>
                  <a:schemeClr val="bg1"/>
                </a:solidFill>
              </a:rPr>
              <a:t>Battering Intervention Programming</a:t>
            </a:r>
            <a:endParaRPr lang="en-US" dirty="0"/>
          </a:p>
        </p:txBody>
      </p:sp>
      <p:sp>
        <p:nvSpPr>
          <p:cNvPr id="3" name="Content Placeholder 2">
            <a:extLst>
              <a:ext uri="{FF2B5EF4-FFF2-40B4-BE49-F238E27FC236}">
                <a16:creationId xmlns:a16="http://schemas.microsoft.com/office/drawing/2014/main" id="{96292B84-E9F7-9FC6-CD0C-15FB66C55343}"/>
              </a:ext>
            </a:extLst>
          </p:cNvPr>
          <p:cNvSpPr>
            <a:spLocks noGrp="1"/>
          </p:cNvSpPr>
          <p:nvPr>
            <p:ph idx="1"/>
          </p:nvPr>
        </p:nvSpPr>
        <p:spPr/>
        <p:txBody>
          <a:bodyPr>
            <a:normAutofit fontScale="77500" lnSpcReduction="20000"/>
          </a:bodyPr>
          <a:lstStyle/>
          <a:p>
            <a:pPr algn="l">
              <a:buFont typeface="Wingdings" panose="05000000000000000000" pitchFamily="2" charset="2"/>
              <a:buChar char="Ø"/>
            </a:pPr>
            <a:r>
              <a:rPr lang="en-US" sz="2300" dirty="0"/>
              <a:t>Regulations revisions – Department of Corrections</a:t>
            </a:r>
          </a:p>
          <a:p>
            <a:pPr algn="l"/>
            <a:endParaRPr lang="en-US" sz="2300" dirty="0"/>
          </a:p>
          <a:p>
            <a:pPr algn="l">
              <a:buFont typeface="Wingdings" panose="05000000000000000000" pitchFamily="2" charset="2"/>
              <a:buChar char="Ø"/>
            </a:pPr>
            <a:r>
              <a:rPr lang="en-US" sz="2300" dirty="0"/>
              <a:t>New Regs will incorporate the recommendations of the Perpetrator Rehabilitation Workgroup</a:t>
            </a:r>
          </a:p>
          <a:p>
            <a:pPr algn="l">
              <a:buFont typeface="Wingdings" panose="05000000000000000000" pitchFamily="2" charset="2"/>
              <a:buChar char="Ø"/>
            </a:pPr>
            <a:endParaRPr lang="en-US" sz="2300" dirty="0"/>
          </a:p>
          <a:p>
            <a:pPr algn="l">
              <a:buFont typeface="Wingdings" panose="05000000000000000000" pitchFamily="2" charset="2"/>
              <a:buChar char="Ø"/>
            </a:pPr>
            <a:r>
              <a:rPr lang="en-US" sz="2300" dirty="0"/>
              <a:t>Quarterly BIP facilitator meetings</a:t>
            </a:r>
          </a:p>
          <a:p>
            <a:pPr algn="l">
              <a:buFont typeface="Wingdings" panose="05000000000000000000" pitchFamily="2" charset="2"/>
              <a:buChar char="Ø"/>
            </a:pPr>
            <a:endParaRPr lang="en-US" sz="2300" dirty="0"/>
          </a:p>
          <a:p>
            <a:pPr algn="l">
              <a:buFont typeface="Wingdings" panose="05000000000000000000" pitchFamily="2" charset="2"/>
              <a:buChar char="Ø"/>
            </a:pPr>
            <a:r>
              <a:rPr lang="en-US" sz="2300" dirty="0"/>
              <a:t>BIP facilitator training and peer support </a:t>
            </a:r>
          </a:p>
          <a:p>
            <a:pPr algn="l">
              <a:buFont typeface="Wingdings" panose="05000000000000000000" pitchFamily="2" charset="2"/>
              <a:buChar char="Ø"/>
            </a:pPr>
            <a:endParaRPr lang="en-US" sz="2300" dirty="0"/>
          </a:p>
          <a:p>
            <a:pPr algn="l">
              <a:buFont typeface="Wingdings" panose="05000000000000000000" pitchFamily="2" charset="2"/>
              <a:buChar char="Ø"/>
            </a:pPr>
            <a:r>
              <a:rPr lang="en-US" sz="2300" dirty="0"/>
              <a:t>Weekly requests for new programs</a:t>
            </a:r>
          </a:p>
          <a:p>
            <a:endParaRPr lang="en-US" dirty="0"/>
          </a:p>
        </p:txBody>
      </p:sp>
      <p:sp>
        <p:nvSpPr>
          <p:cNvPr id="4" name="Slide Number Placeholder 3">
            <a:extLst>
              <a:ext uri="{FF2B5EF4-FFF2-40B4-BE49-F238E27FC236}">
                <a16:creationId xmlns:a16="http://schemas.microsoft.com/office/drawing/2014/main" id="{BD9DF8CE-E0C1-30B2-74CA-953ED14B506B}"/>
              </a:ext>
            </a:extLst>
          </p:cNvPr>
          <p:cNvSpPr>
            <a:spLocks noGrp="1"/>
          </p:cNvSpPr>
          <p:nvPr>
            <p:ph type="sldNum" sz="quarter" idx="12"/>
          </p:nvPr>
        </p:nvSpPr>
        <p:spPr/>
        <p:txBody>
          <a:bodyPr/>
          <a:lstStyle/>
          <a:p>
            <a:fld id="{9FF96B15-8338-45D5-A943-561235072D66}" type="slidenum">
              <a:rPr lang="en-US" noProof="0" smtClean="0"/>
              <a:t>3</a:t>
            </a:fld>
            <a:endParaRPr lang="en-US" noProof="0" dirty="0"/>
          </a:p>
        </p:txBody>
      </p:sp>
    </p:spTree>
    <p:extLst>
      <p:ext uri="{BB962C8B-B14F-4D97-AF65-F5344CB8AC3E}">
        <p14:creationId xmlns:p14="http://schemas.microsoft.com/office/powerpoint/2010/main" val="1871940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90577DC-14FD-4D64-819F-790F2908D29B}"/>
              </a:ext>
            </a:extLst>
          </p:cNvPr>
          <p:cNvSpPr>
            <a:spLocks noGrp="1"/>
          </p:cNvSpPr>
          <p:nvPr>
            <p:ph type="title"/>
          </p:nvPr>
        </p:nvSpPr>
        <p:spPr/>
        <p:txBody>
          <a:bodyPr/>
          <a:lstStyle/>
          <a:p>
            <a:pPr algn="ctr"/>
            <a:r>
              <a:rPr lang="en-US" dirty="0"/>
              <a:t>UAA Partnership</a:t>
            </a:r>
          </a:p>
        </p:txBody>
      </p:sp>
      <p:sp>
        <p:nvSpPr>
          <p:cNvPr id="2" name="Slide Number Placeholder 1">
            <a:extLst>
              <a:ext uri="{FF2B5EF4-FFF2-40B4-BE49-F238E27FC236}">
                <a16:creationId xmlns:a16="http://schemas.microsoft.com/office/drawing/2014/main" id="{F919ACB5-4F7C-43DB-B5B8-54FB75836A12}"/>
              </a:ext>
            </a:extLst>
          </p:cNvPr>
          <p:cNvSpPr>
            <a:spLocks noGrp="1"/>
          </p:cNvSpPr>
          <p:nvPr>
            <p:ph type="sldNum" sz="quarter" idx="12"/>
          </p:nvPr>
        </p:nvSpPr>
        <p:spPr/>
        <p:txBody>
          <a:bodyPr/>
          <a:lstStyle/>
          <a:p>
            <a:r>
              <a:rPr lang="en-US" dirty="0"/>
              <a:t>4</a:t>
            </a:r>
            <a:endParaRPr lang="en-US" noProof="0" dirty="0"/>
          </a:p>
        </p:txBody>
      </p:sp>
      <p:sp>
        <p:nvSpPr>
          <p:cNvPr id="4" name="Text Placeholder 3">
            <a:extLst>
              <a:ext uri="{FF2B5EF4-FFF2-40B4-BE49-F238E27FC236}">
                <a16:creationId xmlns:a16="http://schemas.microsoft.com/office/drawing/2014/main" id="{6E0EF92B-706E-4A0A-B577-70ADBC18AB7B}"/>
              </a:ext>
            </a:extLst>
          </p:cNvPr>
          <p:cNvSpPr>
            <a:spLocks noGrp="1"/>
          </p:cNvSpPr>
          <p:nvPr>
            <p:ph type="body" sz="quarter" idx="13"/>
          </p:nvPr>
        </p:nvSpPr>
        <p:spPr>
          <a:xfrm>
            <a:off x="1371600" y="4366260"/>
            <a:ext cx="10099506" cy="1383030"/>
          </a:xfrm>
        </p:spPr>
        <p:txBody>
          <a:bodyPr>
            <a:noAutofit/>
          </a:bodyPr>
          <a:lstStyle/>
          <a:p>
            <a:pPr marL="463550" indent="-231775" algn="l" fontAlgn="base">
              <a:buFont typeface="Arial" panose="020B0604020202020204" pitchFamily="34" charset="0"/>
              <a:buChar char="•"/>
            </a:pPr>
            <a:r>
              <a:rPr lang="en-US" sz="2800" dirty="0"/>
              <a:t>DV curriculum modules - DV 101 </a:t>
            </a:r>
          </a:p>
          <a:p>
            <a:pPr marL="463550" indent="-231775" algn="l" fontAlgn="base">
              <a:buFont typeface="Arial" panose="020B0604020202020204" pitchFamily="34" charset="0"/>
              <a:buChar char="•"/>
            </a:pPr>
            <a:r>
              <a:rPr lang="en-US" sz="2800" dirty="0"/>
              <a:t>BIP Facilitator training </a:t>
            </a:r>
          </a:p>
          <a:p>
            <a:pPr marL="463550" indent="-231775" algn="l" fontAlgn="base">
              <a:buFont typeface="Arial" panose="020B0604020202020204" pitchFamily="34" charset="0"/>
              <a:buChar char="•"/>
            </a:pPr>
            <a:r>
              <a:rPr lang="en-US" sz="2800" dirty="0"/>
              <a:t>BIP Regulation revisions SME and consultation</a:t>
            </a:r>
          </a:p>
          <a:p>
            <a:pPr marL="463550" indent="-231775" algn="l" fontAlgn="base">
              <a:buFont typeface="Arial" panose="020B0604020202020204" pitchFamily="34" charset="0"/>
              <a:buChar char="•"/>
            </a:pPr>
            <a:r>
              <a:rPr lang="en-US" sz="2800" dirty="0"/>
              <a:t>Alaska Victimization Survey –Spring 2025</a:t>
            </a:r>
          </a:p>
          <a:p>
            <a:pPr marL="463550" indent="-231775" algn="l" fontAlgn="base">
              <a:buFont typeface="Arial" panose="020B0604020202020204" pitchFamily="34" charset="0"/>
              <a:buChar char="•"/>
            </a:pPr>
            <a:r>
              <a:rPr lang="en-US" sz="2800" dirty="0"/>
              <a:t>Restorative Justice Symposium – Spring 2025</a:t>
            </a:r>
          </a:p>
          <a:p>
            <a:pPr marL="231775" algn="l" fontAlgn="base">
              <a:lnSpc>
                <a:spcPct val="150000"/>
              </a:lnSpc>
            </a:pPr>
            <a:endParaRPr lang="en-US" sz="2800" dirty="0"/>
          </a:p>
          <a:p>
            <a:pPr marL="463550" indent="-231775" algn="l" fontAlgn="base">
              <a:lnSpc>
                <a:spcPct val="150000"/>
              </a:lnSpc>
              <a:buFont typeface="Arial" panose="020B0604020202020204" pitchFamily="34" charset="0"/>
              <a:buChar char="•"/>
            </a:pPr>
            <a:endParaRPr lang="en-US" sz="2800" dirty="0"/>
          </a:p>
          <a:p>
            <a:pPr marL="920750" lvl="1" indent="-231775" fontAlgn="base">
              <a:lnSpc>
                <a:spcPct val="150000"/>
              </a:lnSpc>
              <a:buFont typeface="Arial" panose="020B0604020202020204" pitchFamily="34" charset="0"/>
              <a:buChar char="•"/>
            </a:pPr>
            <a:r>
              <a:rPr lang="en-US" sz="100" dirty="0"/>
              <a:t>DV 101</a:t>
            </a:r>
          </a:p>
          <a:p>
            <a:pPr marL="920750" lvl="1" indent="-231775" fontAlgn="base">
              <a:lnSpc>
                <a:spcPct val="150000"/>
              </a:lnSpc>
              <a:buFont typeface="Arial" panose="020B0604020202020204" pitchFamily="34" charset="0"/>
              <a:buChar char="•"/>
            </a:pPr>
            <a:endParaRPr lang="en-US" sz="100" dirty="0"/>
          </a:p>
          <a:p>
            <a:pPr marL="920750" lvl="1" indent="-231775" fontAlgn="base">
              <a:lnSpc>
                <a:spcPct val="150000"/>
              </a:lnSpc>
              <a:buFont typeface="Arial" panose="020B0604020202020204" pitchFamily="34" charset="0"/>
              <a:buChar char="•"/>
            </a:pPr>
            <a:r>
              <a:rPr lang="en-US" sz="100" dirty="0"/>
              <a:t>DV</a:t>
            </a:r>
          </a:p>
        </p:txBody>
      </p:sp>
    </p:spTree>
    <p:extLst>
      <p:ext uri="{BB962C8B-B14F-4D97-AF65-F5344CB8AC3E}">
        <p14:creationId xmlns:p14="http://schemas.microsoft.com/office/powerpoint/2010/main" val="1195728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E2CF6-1759-B4EE-E1C7-0EE04D0F086C}"/>
              </a:ext>
            </a:extLst>
          </p:cNvPr>
          <p:cNvSpPr>
            <a:spLocks noGrp="1"/>
          </p:cNvSpPr>
          <p:nvPr>
            <p:ph type="title"/>
          </p:nvPr>
        </p:nvSpPr>
        <p:spPr/>
        <p:txBody>
          <a:bodyPr/>
          <a:lstStyle/>
          <a:p>
            <a:r>
              <a:rPr lang="en-US" dirty="0"/>
              <a:t>OVW Restorative Justice Pilot Project</a:t>
            </a:r>
          </a:p>
        </p:txBody>
      </p:sp>
      <p:sp>
        <p:nvSpPr>
          <p:cNvPr id="3" name="Content Placeholder 2">
            <a:extLst>
              <a:ext uri="{FF2B5EF4-FFF2-40B4-BE49-F238E27FC236}">
                <a16:creationId xmlns:a16="http://schemas.microsoft.com/office/drawing/2014/main" id="{A74E493B-E6D3-71FD-0269-EAD073E37446}"/>
              </a:ext>
            </a:extLst>
          </p:cNvPr>
          <p:cNvSpPr>
            <a:spLocks noGrp="1"/>
          </p:cNvSpPr>
          <p:nvPr>
            <p:ph idx="1"/>
          </p:nvPr>
        </p:nvSpPr>
        <p:spPr/>
        <p:txBody>
          <a:bodyPr/>
          <a:lstStyle/>
          <a:p>
            <a:r>
              <a:rPr lang="en-US" sz="1800" dirty="0">
                <a:effectLst/>
                <a:latin typeface="Century Gothic" panose="020B0502020202020204" pitchFamily="34" charset="0"/>
                <a:ea typeface="Arial" panose="020B0604020202020204" pitchFamily="34" charset="0"/>
              </a:rPr>
              <a:t>The Purpose of this project is to collaborate with community partners with expertise in serving victims of domestic violence as well as those who have provided restorative practices in the community to reduce domestic violence, support survivors, and hold offenders accountable. This project will expand existing restorative justice practices in the Interior to collectively seek accountability from the individuals who committed the harm. This process will be initiated by the survivor and will prioritize safety. </a:t>
            </a:r>
          </a:p>
          <a:p>
            <a:r>
              <a:rPr lang="en-US" dirty="0"/>
              <a:t>Fairbanks North Star Borough and Interior Alaska</a:t>
            </a:r>
          </a:p>
          <a:p>
            <a:r>
              <a:rPr lang="en-US" dirty="0"/>
              <a:t>Partners: Interior Alaska Center for Non-Violent Living (IAC), Alaska Native Women’s Resource Center (AKNWRC), Tanana Chiefs Conference, and Fairbanks Community Restorative Justice Program (FCRJ) </a:t>
            </a:r>
          </a:p>
        </p:txBody>
      </p:sp>
      <p:sp>
        <p:nvSpPr>
          <p:cNvPr id="4" name="Slide Number Placeholder 3">
            <a:extLst>
              <a:ext uri="{FF2B5EF4-FFF2-40B4-BE49-F238E27FC236}">
                <a16:creationId xmlns:a16="http://schemas.microsoft.com/office/drawing/2014/main" id="{90B7D1BB-4C09-63C4-B0A0-C2B766BC6877}"/>
              </a:ext>
            </a:extLst>
          </p:cNvPr>
          <p:cNvSpPr>
            <a:spLocks noGrp="1"/>
          </p:cNvSpPr>
          <p:nvPr>
            <p:ph type="sldNum" sz="quarter" idx="12"/>
          </p:nvPr>
        </p:nvSpPr>
        <p:spPr/>
        <p:txBody>
          <a:bodyPr/>
          <a:lstStyle/>
          <a:p>
            <a:fld id="{9FF96B15-8338-45D5-A943-561235072D66}" type="slidenum">
              <a:rPr lang="en-US" noProof="0" smtClean="0"/>
              <a:t>5</a:t>
            </a:fld>
            <a:endParaRPr lang="en-US" noProof="0" dirty="0"/>
          </a:p>
        </p:txBody>
      </p:sp>
    </p:spTree>
    <p:extLst>
      <p:ext uri="{BB962C8B-B14F-4D97-AF65-F5344CB8AC3E}">
        <p14:creationId xmlns:p14="http://schemas.microsoft.com/office/powerpoint/2010/main" val="2120002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ACE64-4D2C-4264-3C7B-4739DF4BC188}"/>
              </a:ext>
            </a:extLst>
          </p:cNvPr>
          <p:cNvSpPr>
            <a:spLocks noGrp="1"/>
          </p:cNvSpPr>
          <p:nvPr>
            <p:ph type="title"/>
          </p:nvPr>
        </p:nvSpPr>
        <p:spPr/>
        <p:txBody>
          <a:bodyPr/>
          <a:lstStyle/>
          <a:p>
            <a:pPr algn="ctr"/>
            <a:r>
              <a:rPr lang="en-US" dirty="0"/>
              <a:t>VAWA STOP </a:t>
            </a:r>
          </a:p>
        </p:txBody>
      </p:sp>
      <p:sp>
        <p:nvSpPr>
          <p:cNvPr id="3" name="Content Placeholder 2">
            <a:extLst>
              <a:ext uri="{FF2B5EF4-FFF2-40B4-BE49-F238E27FC236}">
                <a16:creationId xmlns:a16="http://schemas.microsoft.com/office/drawing/2014/main" id="{D417DCCC-B1A7-D7E7-D078-40F58F380F44}"/>
              </a:ext>
            </a:extLst>
          </p:cNvPr>
          <p:cNvSpPr>
            <a:spLocks noGrp="1"/>
          </p:cNvSpPr>
          <p:nvPr>
            <p:ph idx="1"/>
          </p:nvPr>
        </p:nvSpPr>
        <p:spPr>
          <a:xfrm>
            <a:off x="1154955" y="2457450"/>
            <a:ext cx="8761412" cy="3562350"/>
          </a:xfrm>
        </p:spPr>
        <p:txBody>
          <a:bodyPr>
            <a:normAutofit fontScale="25000" lnSpcReduction="20000"/>
          </a:bodyPr>
          <a:lstStyle/>
          <a:p>
            <a:endParaRPr lang="en-US" dirty="0"/>
          </a:p>
          <a:p>
            <a:r>
              <a:rPr lang="en-US" sz="7200" dirty="0"/>
              <a:t>Alaska STOP FFY2022-2025 Implementation Plan </a:t>
            </a:r>
          </a:p>
          <a:p>
            <a:pPr lvl="1"/>
            <a:r>
              <a:rPr lang="en-US" sz="6200" dirty="0"/>
              <a:t>25% Law Enforcement –SART, FETI, and Strangulation trainings</a:t>
            </a:r>
          </a:p>
          <a:p>
            <a:pPr lvl="1"/>
            <a:r>
              <a:rPr lang="en-US" sz="6200" dirty="0"/>
              <a:t>25% Prosecutors - </a:t>
            </a:r>
          </a:p>
          <a:p>
            <a:pPr lvl="1"/>
            <a:r>
              <a:rPr lang="en-US" sz="6200" dirty="0"/>
              <a:t>5% Courts – Judicial and court staff training </a:t>
            </a:r>
          </a:p>
          <a:p>
            <a:pPr lvl="1"/>
            <a:r>
              <a:rPr lang="en-US" sz="6200" dirty="0"/>
              <a:t>15% Discretionary</a:t>
            </a:r>
          </a:p>
          <a:p>
            <a:pPr lvl="1"/>
            <a:r>
              <a:rPr lang="en-US" sz="6200" dirty="0"/>
              <a:t>30% Victim Services (10% Cultural Set Aside)</a:t>
            </a:r>
          </a:p>
          <a:p>
            <a:pPr lvl="2"/>
            <a:r>
              <a:rPr lang="en-US" sz="6000" dirty="0"/>
              <a:t>ANDVSA – Legal Advocates and Attorneys</a:t>
            </a:r>
          </a:p>
          <a:p>
            <a:pPr lvl="2"/>
            <a:r>
              <a:rPr lang="en-US" sz="6000" dirty="0"/>
              <a:t>AKNWRC – Culturally specific rural advocate training</a:t>
            </a:r>
          </a:p>
          <a:p>
            <a:pPr marL="0" indent="0">
              <a:buNone/>
            </a:pPr>
            <a:endParaRPr lang="en-US" dirty="0"/>
          </a:p>
          <a:p>
            <a:pPr marL="0" indent="0">
              <a:buNone/>
            </a:pPr>
            <a:endParaRPr lang="en-US" dirty="0"/>
          </a:p>
          <a:p>
            <a:r>
              <a:rPr lang="en-US" sz="7200" dirty="0"/>
              <a:t>Alaska VAWA STOP FFY2026-2029 Implementation Plan –Due July 2026</a:t>
            </a:r>
          </a:p>
          <a:p>
            <a:r>
              <a:rPr lang="en-US" sz="7200" dirty="0"/>
              <a:t>Planning and Tribal Consultation beginning August 2025</a:t>
            </a:r>
          </a:p>
        </p:txBody>
      </p:sp>
      <p:sp>
        <p:nvSpPr>
          <p:cNvPr id="4" name="Slide Number Placeholder 3">
            <a:extLst>
              <a:ext uri="{FF2B5EF4-FFF2-40B4-BE49-F238E27FC236}">
                <a16:creationId xmlns:a16="http://schemas.microsoft.com/office/drawing/2014/main" id="{E91A2892-7E93-DCF4-839C-FAE02707F494}"/>
              </a:ext>
            </a:extLst>
          </p:cNvPr>
          <p:cNvSpPr>
            <a:spLocks noGrp="1"/>
          </p:cNvSpPr>
          <p:nvPr>
            <p:ph type="sldNum" sz="quarter" idx="12"/>
          </p:nvPr>
        </p:nvSpPr>
        <p:spPr/>
        <p:txBody>
          <a:bodyPr/>
          <a:lstStyle/>
          <a:p>
            <a:fld id="{9FF96B15-8338-45D5-A943-561235072D66}" type="slidenum">
              <a:rPr lang="en-US" noProof="0" smtClean="0"/>
              <a:t>6</a:t>
            </a:fld>
            <a:endParaRPr lang="en-US" noProof="0" dirty="0"/>
          </a:p>
        </p:txBody>
      </p:sp>
    </p:spTree>
    <p:extLst>
      <p:ext uri="{BB962C8B-B14F-4D97-AF65-F5344CB8AC3E}">
        <p14:creationId xmlns:p14="http://schemas.microsoft.com/office/powerpoint/2010/main" val="250212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TF66741836_Beginning of the year procedures_AAS_v5" id="{51CF042C-A21F-4772-ACB5-34142877F475}" vid="{78ABB5F0-5DDF-4844-A82C-FEADF47C5B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83CA34-C6E2-49BA-ACFF-78ADEC0C28FA}">
  <ds:schemaRefs>
    <ds:schemaRef ds:uri="http://purl.org/dc/term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www.w3.org/XML/1998/namespace"/>
    <ds:schemaRef ds:uri="16c05727-aa75-4e4a-9b5f-8a80a1165891"/>
    <ds:schemaRef ds:uri="http://purl.org/dc/dcmitype/"/>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CCB9AE35-8A31-4380-94A6-86E5DFCDD123}">
  <ds:schemaRefs>
    <ds:schemaRef ds:uri="http://schemas.microsoft.com/sharepoint/v3/contenttype/forms"/>
  </ds:schemaRefs>
</ds:datastoreItem>
</file>

<file path=customXml/itemProps3.xml><?xml version="1.0" encoding="utf-8"?>
<ds:datastoreItem xmlns:ds="http://schemas.openxmlformats.org/officeDocument/2006/customXml" ds:itemID="{570D0EAE-52CD-493E-A174-3A7CD0E9C7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331</Words>
  <Application>Microsoft Office PowerPoint</Application>
  <PresentationFormat>Widescreen</PresentationFormat>
  <Paragraphs>60</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Century Gothic</vt:lpstr>
      <vt:lpstr>Wingdings</vt:lpstr>
      <vt:lpstr>Wingdings 3</vt:lpstr>
      <vt:lpstr>Ion Boardroom</vt:lpstr>
      <vt:lpstr>CDVSA Criminal Justice Planner Update</vt:lpstr>
      <vt:lpstr>Program Updates </vt:lpstr>
      <vt:lpstr>Battering Intervention Programming</vt:lpstr>
      <vt:lpstr>UAA Partnership</vt:lpstr>
      <vt:lpstr>OVW Restorative Justice Pilot Project</vt:lpstr>
      <vt:lpstr>VAWA STOP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2019-11-03T20:04:04Z</dcterms:created>
  <dcterms:modified xsi:type="dcterms:W3CDTF">2024-10-22T22:15:08Z</dcterms:modified>
</cp:coreProperties>
</file>